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9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72" r:id="rId16"/>
    <p:sldId id="260" r:id="rId17"/>
    <p:sldId id="273" r:id="rId18"/>
    <p:sldId id="274" r:id="rId19"/>
    <p:sldId id="275" r:id="rId20"/>
    <p:sldId id="276" r:id="rId21"/>
    <p:sldId id="261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EBD898"/>
    <a:srgbClr val="918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46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BCE36-D5F9-4CB2-ADC1-7C32318CE176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BC2CE-D468-430E-B4E0-0A25E96B3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67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BC2CE-D468-430E-B4E0-0A25E96B3C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34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8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00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51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385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42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576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BC2CE-D468-430E-B4E0-0A25E96B3C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8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2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428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27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BC2CE-D468-430E-B4E0-0A25E96B3C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975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571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BC2CE-D468-430E-B4E0-0A25E96B3CD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52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626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35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046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384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BC2CE-D468-430E-B4E0-0A25E96B3C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81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BC2CE-D468-430E-B4E0-0A25E96B3CD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0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BC2CE-D468-430E-B4E0-0A25E96B3C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62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66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84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17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184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AA9EF-D8AE-40E0-AC49-92DB7E4353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9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BC2CE-D468-430E-B4E0-0A25E96B3C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73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02554-A031-4682-B4F8-1FB9D44E3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FAE34E-0F23-49D6-B95A-8225C9B7D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E560D4-9C04-4FFE-9889-8CB5F0A86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3A3B16-34FB-4B06-9BC5-F23F60FB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13CA04-C5DF-416A-BC7D-A865FDBA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88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AA84C-B2B9-4278-A2BF-2F717238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114B35-ACA9-427F-83AA-305A5A742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28BE8A-BA08-4500-AD6E-54D1C726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CB5B4-7E99-401D-82EA-A65B26E1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221783-DCED-45F6-9AE1-07CB53DE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62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238DAE-7523-452B-A90B-8919AF013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738003-00E3-401C-8BC9-6AABA733F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C949D-3428-4DF8-85CF-6BCDF057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85A3B5-B4BE-4FD6-AFD7-130529E6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30D4C-F354-4EC6-8B08-F76A986F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833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12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1B51C-765C-4E06-931B-1B48285D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51894-89C3-45E5-AD21-8E756C1BF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56A9EE-060D-42D1-818E-FE539372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1F7A69-1B47-4242-A836-0ABA2413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0EC0F0-B4C0-41E8-B4E0-A4DCF3EE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08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122CF-6D7A-415A-B8CC-F167C054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D772FF-B44F-4454-8E3D-8792E15A3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42C5DF-2476-47A5-B5D9-ECAB796E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353D4B-492F-453D-B091-329880C8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768572-90B0-4B70-90D2-6C2C4C7C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55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E2142-7C2B-4D79-A381-4F9B68AE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946B3-29DA-4C2F-A569-181BB2A4F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4FE54F-6F8B-4D31-956C-5891B5EEC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9CC835-4560-4E92-880B-AB77CC3B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544F04-0CD9-4658-883E-4F340B31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DE7830-C50A-4DA0-B053-382274DE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7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8DB53-8C7A-4723-9BF5-79AC3D7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146EB-71C3-44D0-9E9A-9BD3FFFA0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9D0119-B72D-4B9D-807C-017FC61D1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4BE74E-C680-4FCB-9D66-AD4065557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371D50-EAA1-4B65-94BF-241B85B05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C69D0C-4A1B-4301-8E5F-087177AD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EECBD6-2F1F-4E4E-9078-D9325B04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A28D43-8C75-48DC-A9B9-76747B77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4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492E0-44E4-4649-A87E-38CB77F4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8C7B6A-BA10-4DF8-9886-3A2B128C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06A63F-CD55-4E60-A92C-51C41A52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0578E1-2F94-402E-8C64-3BF5B3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50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A45E27-E754-40B6-A52F-11187ABA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844D34-76C0-44E9-A91E-2E724F67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3B5F10-9F3F-49BE-917C-47EB4159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54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A3DB9-5EDA-4183-AE3A-A07ED4A3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9492F-54FA-4900-A698-7283C8F6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57795F-3CCF-4DFA-A6ED-2B05853A8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DB7714-14FA-408A-BFEA-7639A6EC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0FEBED-E6F3-49A9-81D2-92442A2C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584ABA-25ED-4065-8781-7B44AA3D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2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7DB7D-EB9A-4698-94FB-3EB8928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9BCC1D-9C1B-4428-9373-FF69BC519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057767-8372-45BF-BF77-F59424E5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D2BC6-E8F0-4E9B-B3B1-59BBFCE26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0E82A2-6249-47E2-B75F-B93169DF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0AEFE1-A1D4-48AC-9CCA-FA5103A5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17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4BCD20-AB43-4894-B34F-C61F7AE9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1E3AB3-0BEA-42B6-89BF-363A96133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541F0-D0B7-4675-8023-8660FAB65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131C-3CD4-4C39-A389-AF3C5AD0B79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49ADEE-75CC-47DC-855A-A2BB999FC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23E17-DA48-41F0-9F03-D72EC7F64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3741C-E94A-49DD-930D-33CA937E02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26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microsoft.com/office/2007/relationships/media" Target="../media/media1.mp3"/><Relationship Id="rId18" Type="http://schemas.openxmlformats.org/officeDocument/2006/relationships/image" Target="../media/image2.png"/><Relationship Id="rId26" Type="http://schemas.openxmlformats.org/officeDocument/2006/relationships/image" Target="../media/image9.png"/><Relationship Id="rId3" Type="http://schemas.openxmlformats.org/officeDocument/2006/relationships/tags" Target="../tags/tag4.xml"/><Relationship Id="rId21" Type="http://schemas.microsoft.com/office/2007/relationships/hdphoto" Target="../media/hdphoto1.wdp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1.png"/><Relationship Id="rId25" Type="http://schemas.openxmlformats.org/officeDocument/2006/relationships/image" Target="../media/image8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10" Type="http://schemas.openxmlformats.org/officeDocument/2006/relationships/tags" Target="../tags/tag11.xml"/><Relationship Id="rId19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audio" Target="../media/media1.mp3"/><Relationship Id="rId22" Type="http://schemas.openxmlformats.org/officeDocument/2006/relationships/image" Target="../media/image5.png"/><Relationship Id="rId27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6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5.png"/><Relationship Id="rId5" Type="http://schemas.openxmlformats.org/officeDocument/2006/relationships/tags" Target="../tags/tag33.xml"/><Relationship Id="rId15" Type="http://schemas.openxmlformats.org/officeDocument/2006/relationships/image" Target="../media/image8.png"/><Relationship Id="rId10" Type="http://schemas.openxmlformats.org/officeDocument/2006/relationships/image" Target="../media/image52.png"/><Relationship Id="rId4" Type="http://schemas.openxmlformats.org/officeDocument/2006/relationships/tags" Target="../tags/tag32.xml"/><Relationship Id="rId9" Type="http://schemas.openxmlformats.org/officeDocument/2006/relationships/image" Target="../media/image49.png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7.xml"/><Relationship Id="rId7" Type="http://schemas.openxmlformats.org/officeDocument/2006/relationships/image" Target="../media/image1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10" Type="http://schemas.microsoft.com/office/2007/relationships/hdphoto" Target="../media/hdphoto1.wdp"/><Relationship Id="rId4" Type="http://schemas.openxmlformats.org/officeDocument/2006/relationships/tags" Target="../tags/tag38.xml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hyperlink" Target="http://ibaotu.com/pp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_图片 6">
            <a:extLst>
              <a:ext uri="{FF2B5EF4-FFF2-40B4-BE49-F238E27FC236}">
                <a16:creationId xmlns:a16="http://schemas.microsoft.com/office/drawing/2014/main" id="{38220229-5CB8-4A0D-91A3-D4B002C723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09733">
            <a:off x="5760104" y="-3002896"/>
            <a:ext cx="5415959" cy="5415959"/>
          </a:xfrm>
          <a:prstGeom prst="rect">
            <a:avLst/>
          </a:prstGeom>
        </p:spPr>
      </p:pic>
      <p:pic>
        <p:nvPicPr>
          <p:cNvPr id="9" name="PA_图片 8">
            <a:extLst>
              <a:ext uri="{FF2B5EF4-FFF2-40B4-BE49-F238E27FC236}">
                <a16:creationId xmlns:a16="http://schemas.microsoft.com/office/drawing/2014/main" id="{3BE5E69A-AC04-40D9-B935-D0A363BF32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0035">
            <a:off x="9856152" y="639517"/>
            <a:ext cx="4260850" cy="4260850"/>
          </a:xfrm>
          <a:prstGeom prst="rect">
            <a:avLst/>
          </a:prstGeom>
        </p:spPr>
      </p:pic>
      <p:pic>
        <p:nvPicPr>
          <p:cNvPr id="11" name="PA_图片 10">
            <a:extLst>
              <a:ext uri="{FF2B5EF4-FFF2-40B4-BE49-F238E27FC236}">
                <a16:creationId xmlns:a16="http://schemas.microsoft.com/office/drawing/2014/main" id="{EA12DDAD-049D-454A-AE21-ECEE11C54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2405">
            <a:off x="6496300" y="2012989"/>
            <a:ext cx="1307227" cy="1307227"/>
          </a:xfrm>
          <a:prstGeom prst="rect">
            <a:avLst/>
          </a:prstGeom>
        </p:spPr>
      </p:pic>
      <p:pic>
        <p:nvPicPr>
          <p:cNvPr id="13" name="PA_图片 12">
            <a:extLst>
              <a:ext uri="{FF2B5EF4-FFF2-40B4-BE49-F238E27FC236}">
                <a16:creationId xmlns:a16="http://schemas.microsoft.com/office/drawing/2014/main" id="{67188BB4-EACA-46F6-9575-942C39F228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103" y="2059508"/>
            <a:ext cx="1478209" cy="1478209"/>
          </a:xfrm>
          <a:prstGeom prst="rect">
            <a:avLst/>
          </a:prstGeom>
        </p:spPr>
      </p:pic>
      <p:pic>
        <p:nvPicPr>
          <p:cNvPr id="15" name="PA_图片 14">
            <a:extLst>
              <a:ext uri="{FF2B5EF4-FFF2-40B4-BE49-F238E27FC236}">
                <a16:creationId xmlns:a16="http://schemas.microsoft.com/office/drawing/2014/main" id="{0F46F3DA-F7F7-4ADC-B8A8-29F5316F593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3527">
            <a:off x="6975296" y="2506608"/>
            <a:ext cx="2565567" cy="2565567"/>
          </a:xfrm>
          <a:prstGeom prst="rect">
            <a:avLst/>
          </a:prstGeom>
        </p:spPr>
      </p:pic>
      <p:pic>
        <p:nvPicPr>
          <p:cNvPr id="17" name="PA_图片 16">
            <a:extLst>
              <a:ext uri="{FF2B5EF4-FFF2-40B4-BE49-F238E27FC236}">
                <a16:creationId xmlns:a16="http://schemas.microsoft.com/office/drawing/2014/main" id="{6B1C7F7C-1387-44EB-8993-2218AC16202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85410">
            <a:off x="6450453" y="4275325"/>
            <a:ext cx="1059895" cy="1059895"/>
          </a:xfrm>
          <a:prstGeom prst="rect">
            <a:avLst/>
          </a:prstGeom>
        </p:spPr>
      </p:pic>
      <p:pic>
        <p:nvPicPr>
          <p:cNvPr id="19" name="PA_图片 18">
            <a:extLst>
              <a:ext uri="{FF2B5EF4-FFF2-40B4-BE49-F238E27FC236}">
                <a16:creationId xmlns:a16="http://schemas.microsoft.com/office/drawing/2014/main" id="{30B0755D-F1FA-417E-B4AE-59884F44F31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788" y="4802155"/>
            <a:ext cx="4619979" cy="4619979"/>
          </a:xfrm>
          <a:prstGeom prst="rect">
            <a:avLst/>
          </a:prstGeom>
        </p:spPr>
      </p:pic>
      <p:pic>
        <p:nvPicPr>
          <p:cNvPr id="21" name="PA_图片 20">
            <a:extLst>
              <a:ext uri="{FF2B5EF4-FFF2-40B4-BE49-F238E27FC236}">
                <a16:creationId xmlns:a16="http://schemas.microsoft.com/office/drawing/2014/main" id="{8BAC19D9-389C-4E62-9A11-D4E0777C126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103" y="3831975"/>
            <a:ext cx="2839101" cy="2839101"/>
          </a:xfrm>
          <a:prstGeom prst="rect">
            <a:avLst/>
          </a:prstGeom>
        </p:spPr>
      </p:pic>
      <p:pic>
        <p:nvPicPr>
          <p:cNvPr id="23" name="PA_图片 22">
            <a:extLst>
              <a:ext uri="{FF2B5EF4-FFF2-40B4-BE49-F238E27FC236}">
                <a16:creationId xmlns:a16="http://schemas.microsoft.com/office/drawing/2014/main" id="{05172806-F10E-470E-A9FC-83B19BA5336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916228">
            <a:off x="10594891" y="4616125"/>
            <a:ext cx="2237632" cy="2237632"/>
          </a:xfrm>
          <a:prstGeom prst="rect">
            <a:avLst/>
          </a:prstGeom>
        </p:spPr>
      </p:pic>
      <p:pic>
        <p:nvPicPr>
          <p:cNvPr id="25" name="PA_图片 24">
            <a:extLst>
              <a:ext uri="{FF2B5EF4-FFF2-40B4-BE49-F238E27FC236}">
                <a16:creationId xmlns:a16="http://schemas.microsoft.com/office/drawing/2014/main" id="{E81EFC97-65BD-4D1D-96AA-CE4089C6558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934" y="754374"/>
            <a:ext cx="888713" cy="888713"/>
          </a:xfrm>
          <a:prstGeom prst="rect">
            <a:avLst/>
          </a:prstGeom>
        </p:spPr>
      </p:pic>
      <p:sp>
        <p:nvSpPr>
          <p:cNvPr id="27" name="PA_文本框 26">
            <a:extLst>
              <a:ext uri="{FF2B5EF4-FFF2-40B4-BE49-F238E27FC236}">
                <a16:creationId xmlns:a16="http://schemas.microsoft.com/office/drawing/2014/main" id="{24D6B6E1-FCA9-4833-B219-DDFDE901EF3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48211" y="2059508"/>
            <a:ext cx="385245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5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haroni" panose="02010803020104030203" pitchFamily="2" charset="-79"/>
              </a:rPr>
              <a:t>金属</a:t>
            </a:r>
            <a:endParaRPr lang="en-US" altLang="zh-CN" sz="115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haroni" panose="02010803020104030203" pitchFamily="2" charset="-79"/>
            </a:endParaRPr>
          </a:p>
          <a:p>
            <a:pPr algn="dist"/>
            <a:r>
              <a:rPr lang="zh-CN" altLang="en-US" sz="6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haroni" panose="02010803020104030203" pitchFamily="2" charset="-79"/>
              </a:rPr>
              <a:t>立体三维</a:t>
            </a:r>
          </a:p>
        </p:txBody>
      </p:sp>
      <p:sp>
        <p:nvSpPr>
          <p:cNvPr id="28" name="PA_文本框 27">
            <a:extLst>
              <a:ext uri="{FF2B5EF4-FFF2-40B4-BE49-F238E27FC236}">
                <a16:creationId xmlns:a16="http://schemas.microsoft.com/office/drawing/2014/main" id="{17A00BD1-D1AC-4B17-AE81-99B6FA11E84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73886" y="591896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| HIGH-RES 3D GOLDEN SHAPE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5c18cfc8be855">
            <a:hlinkClick r:id="" action="ppaction://media"/>
            <a:extLst>
              <a:ext uri="{FF2B5EF4-FFF2-40B4-BE49-F238E27FC236}">
                <a16:creationId xmlns:a16="http://schemas.microsoft.com/office/drawing/2014/main" id="{34B797D9-2A51-4D53-AB61-48E2D13CE1C8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-827964" y="-1420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9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">
            <a:extLst>
              <a:ext uri="{FF2B5EF4-FFF2-40B4-BE49-F238E27FC236}">
                <a16:creationId xmlns:a16="http://schemas.microsoft.com/office/drawing/2014/main" id="{BF86A9C1-7474-425F-BC13-843655B7D7AD}"/>
              </a:ext>
            </a:extLst>
          </p:cNvPr>
          <p:cNvGrpSpPr/>
          <p:nvPr/>
        </p:nvGrpSpPr>
        <p:grpSpPr>
          <a:xfrm>
            <a:off x="6172580" y="775141"/>
            <a:ext cx="4652141" cy="1973464"/>
            <a:chOff x="6172580" y="775141"/>
            <a:chExt cx="4652141" cy="1973464"/>
          </a:xfrm>
        </p:grpSpPr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08ACE667-0866-44AB-A564-3FD2A2FCDAD4}"/>
                </a:ext>
              </a:extLst>
            </p:cNvPr>
            <p:cNvSpPr/>
            <p:nvPr/>
          </p:nvSpPr>
          <p:spPr>
            <a:xfrm>
              <a:off x="6172580" y="1326677"/>
              <a:ext cx="4652141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43FC2C7F-C7CC-4E37-BBAD-3B77BA9A27B3}"/>
                </a:ext>
              </a:extLst>
            </p:cNvPr>
            <p:cNvSpPr/>
            <p:nvPr/>
          </p:nvSpPr>
          <p:spPr>
            <a:xfrm>
              <a:off x="6172582" y="775141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20">
            <a:extLst>
              <a:ext uri="{FF2B5EF4-FFF2-40B4-BE49-F238E27FC236}">
                <a16:creationId xmlns:a16="http://schemas.microsoft.com/office/drawing/2014/main" id="{0BE1E9C6-605A-4FF5-9B02-0CE4B83E644E}"/>
              </a:ext>
            </a:extLst>
          </p:cNvPr>
          <p:cNvGrpSpPr/>
          <p:nvPr/>
        </p:nvGrpSpPr>
        <p:grpSpPr>
          <a:xfrm>
            <a:off x="869799" y="775141"/>
            <a:ext cx="4861527" cy="1613516"/>
            <a:chOff x="739851" y="136699"/>
            <a:chExt cx="4861527" cy="1613516"/>
          </a:xfrm>
        </p:grpSpPr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B2EAFFD8-8B57-4483-B93D-2E57B787254B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EA780B5E-3753-426C-A284-F29EC0A47CFE}"/>
                </a:ext>
              </a:extLst>
            </p:cNvPr>
            <p:cNvSpPr/>
            <p:nvPr/>
          </p:nvSpPr>
          <p:spPr>
            <a:xfrm>
              <a:off x="841449" y="168758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rgbClr val="7E7F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EF711775-2C11-46C3-B029-8C6CCCCC7359}"/>
                </a:ext>
              </a:extLst>
            </p:cNvPr>
            <p:cNvSpPr txBox="1"/>
            <p:nvPr/>
          </p:nvSpPr>
          <p:spPr>
            <a:xfrm>
              <a:off x="739851" y="411237"/>
              <a:ext cx="48615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 Package Open last Moon!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" name="Rectangle: Top Corners Rounded 1">
            <a:extLst>
              <a:ext uri="{FF2B5EF4-FFF2-40B4-BE49-F238E27FC236}">
                <a16:creationId xmlns:a16="http://schemas.microsoft.com/office/drawing/2014/main" id="{C89E5903-0644-4AEA-9589-ABA3680008C3}"/>
              </a:ext>
            </a:extLst>
          </p:cNvPr>
          <p:cNvSpPr/>
          <p:nvPr/>
        </p:nvSpPr>
        <p:spPr>
          <a:xfrm>
            <a:off x="839311" y="3812573"/>
            <a:ext cx="10481832" cy="3073743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19" name="Rectangle: Rounded Corners 4">
            <a:extLst>
              <a:ext uri="{FF2B5EF4-FFF2-40B4-BE49-F238E27FC236}">
                <a16:creationId xmlns:a16="http://schemas.microsoft.com/office/drawing/2014/main" id="{C2496F31-045C-4016-8E53-E14809D0B127}"/>
              </a:ext>
            </a:extLst>
          </p:cNvPr>
          <p:cNvSpPr/>
          <p:nvPr/>
        </p:nvSpPr>
        <p:spPr>
          <a:xfrm>
            <a:off x="2289689" y="3395299"/>
            <a:ext cx="2110014" cy="3000383"/>
          </a:xfrm>
          <a:prstGeom prst="roundRect">
            <a:avLst>
              <a:gd name="adj" fmla="val 2671"/>
            </a:avLst>
          </a:prstGeom>
          <a:solidFill>
            <a:schemeClr val="bg1">
              <a:alpha val="10000"/>
            </a:schemeClr>
          </a:solidFill>
          <a:ln w="381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pic>
        <p:nvPicPr>
          <p:cNvPr id="17" name="图片占位符 4">
            <a:extLst>
              <a:ext uri="{FF2B5EF4-FFF2-40B4-BE49-F238E27FC236}">
                <a16:creationId xmlns:a16="http://schemas.microsoft.com/office/drawing/2014/main" id="{B301C7E0-03DC-4CA5-8AA0-A2D26EA5F0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257" y="2558822"/>
            <a:ext cx="3621177" cy="362117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6D2B83-C844-49E9-9AD3-1B1FB70E98FB}"/>
              </a:ext>
            </a:extLst>
          </p:cNvPr>
          <p:cNvSpPr txBox="1">
            <a:spLocks/>
          </p:cNvSpPr>
          <p:nvPr/>
        </p:nvSpPr>
        <p:spPr>
          <a:xfrm>
            <a:off x="6288619" y="4369411"/>
            <a:ext cx="3556136" cy="1030861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5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$</a:t>
            </a:r>
            <a:r>
              <a:rPr lang="en-US" sz="4500" b="1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99</a:t>
            </a:r>
            <a:r>
              <a:rPr lang="en-US" sz="175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/Day</a:t>
            </a:r>
            <a:endParaRPr lang="id-ID" sz="1750" dirty="0">
              <a:solidFill>
                <a:schemeClr val="bg1"/>
              </a:solidFill>
              <a:latin typeface="Raleway" panose="020B05030301010600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BC12A587-D7D4-4128-B1E5-C28083D9FAB0}"/>
              </a:ext>
            </a:extLst>
          </p:cNvPr>
          <p:cNvSpPr/>
          <p:nvPr/>
        </p:nvSpPr>
        <p:spPr>
          <a:xfrm>
            <a:off x="6288619" y="5044109"/>
            <a:ext cx="355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EB0B46F8-CE75-402D-8F2B-76C98D687B0E}"/>
              </a:ext>
            </a:extLst>
          </p:cNvPr>
          <p:cNvSpPr/>
          <p:nvPr/>
        </p:nvSpPr>
        <p:spPr>
          <a:xfrm>
            <a:off x="6288619" y="3848142"/>
            <a:ext cx="431107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Raleway SemiBold" panose="020B0703030101060003" pitchFamily="34" charset="0"/>
                <a:cs typeface="Segoe UI Light" panose="020B0502040204020203" pitchFamily="34" charset="0"/>
              </a:rPr>
              <a:t>Which Was Created For The Bliss Of Souls Like Mine. I Am So Happy, My Dear Friend.</a:t>
            </a:r>
            <a:endParaRPr lang="id-ID" sz="125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6A11F733-FD1C-48F8-AAF1-8BCE8B7D5831}"/>
              </a:ext>
            </a:extLst>
          </p:cNvPr>
          <p:cNvSpPr/>
          <p:nvPr/>
        </p:nvSpPr>
        <p:spPr>
          <a:xfrm>
            <a:off x="6288620" y="5611277"/>
            <a:ext cx="1973216" cy="4099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0" dist="4318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Raleway" panose="020B0503030101060003" pitchFamily="34" charset="0"/>
              </a:rPr>
              <a:t>GET STARTED NOW</a:t>
            </a:r>
            <a:endParaRPr lang="id-ID" sz="10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4C8EA-09E0-45F1-BAAB-FB3F0CF8B8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021" y="4353241"/>
            <a:ext cx="1451204" cy="14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6" grpId="0"/>
      <p:bldP spid="7" grpId="0"/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E1A8A6C1-5FD7-4C51-9A82-193F0F46AFF5}"/>
              </a:ext>
            </a:extLst>
          </p:cNvPr>
          <p:cNvSpPr/>
          <p:nvPr/>
        </p:nvSpPr>
        <p:spPr>
          <a:xfrm>
            <a:off x="1100295" y="1595501"/>
            <a:ext cx="2078825" cy="2172606"/>
          </a:xfrm>
          <a:prstGeom prst="roundRect">
            <a:avLst>
              <a:gd name="adj" fmla="val 1158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B95A4852-ABFE-4E1D-AE6C-AEEBF458B44C}"/>
              </a:ext>
            </a:extLst>
          </p:cNvPr>
          <p:cNvSpPr/>
          <p:nvPr/>
        </p:nvSpPr>
        <p:spPr>
          <a:xfrm>
            <a:off x="3737824" y="1595501"/>
            <a:ext cx="2078825" cy="2172606"/>
          </a:xfrm>
          <a:prstGeom prst="roundRect">
            <a:avLst>
              <a:gd name="adj" fmla="val 1616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3F422F4D-87C9-4EE6-B6FB-F9FFD606F675}"/>
              </a:ext>
            </a:extLst>
          </p:cNvPr>
          <p:cNvSpPr/>
          <p:nvPr/>
        </p:nvSpPr>
        <p:spPr>
          <a:xfrm>
            <a:off x="6375353" y="1595501"/>
            <a:ext cx="2078825" cy="2172606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565D1131-8418-461A-829D-32982C84C001}"/>
              </a:ext>
            </a:extLst>
          </p:cNvPr>
          <p:cNvSpPr/>
          <p:nvPr/>
        </p:nvSpPr>
        <p:spPr>
          <a:xfrm>
            <a:off x="9012881" y="1595501"/>
            <a:ext cx="2078825" cy="2172606"/>
          </a:xfrm>
          <a:prstGeom prst="roundRect">
            <a:avLst>
              <a:gd name="adj" fmla="val 2074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EDF27D4C-FDFE-4F2C-90B8-7AA958290D9B}"/>
              </a:ext>
            </a:extLst>
          </p:cNvPr>
          <p:cNvSpPr>
            <a:spLocks noEditPoints="1"/>
          </p:cNvSpPr>
          <p:nvPr/>
        </p:nvSpPr>
        <p:spPr bwMode="auto">
          <a:xfrm>
            <a:off x="1890660" y="4243975"/>
            <a:ext cx="498095" cy="468944"/>
          </a:xfrm>
          <a:custGeom>
            <a:avLst/>
            <a:gdLst>
              <a:gd name="T0" fmla="*/ 164 w 216"/>
              <a:gd name="T1" fmla="*/ 81 h 203"/>
              <a:gd name="T2" fmla="*/ 179 w 216"/>
              <a:gd name="T3" fmla="*/ 124 h 203"/>
              <a:gd name="T4" fmla="*/ 108 w 216"/>
              <a:gd name="T5" fmla="*/ 195 h 203"/>
              <a:gd name="T6" fmla="*/ 37 w 216"/>
              <a:gd name="T7" fmla="*/ 124 h 203"/>
              <a:gd name="T8" fmla="*/ 52 w 216"/>
              <a:gd name="T9" fmla="*/ 81 h 203"/>
              <a:gd name="T10" fmla="*/ 46 w 216"/>
              <a:gd name="T11" fmla="*/ 77 h 203"/>
              <a:gd name="T12" fmla="*/ 29 w 216"/>
              <a:gd name="T13" fmla="*/ 124 h 203"/>
              <a:gd name="T14" fmla="*/ 108 w 216"/>
              <a:gd name="T15" fmla="*/ 203 h 203"/>
              <a:gd name="T16" fmla="*/ 187 w 216"/>
              <a:gd name="T17" fmla="*/ 124 h 203"/>
              <a:gd name="T18" fmla="*/ 171 w 216"/>
              <a:gd name="T19" fmla="*/ 77 h 203"/>
              <a:gd name="T20" fmla="*/ 164 w 216"/>
              <a:gd name="T21" fmla="*/ 81 h 203"/>
              <a:gd name="T22" fmla="*/ 215 w 216"/>
              <a:gd name="T23" fmla="*/ 44 h 203"/>
              <a:gd name="T24" fmla="*/ 216 w 216"/>
              <a:gd name="T25" fmla="*/ 39 h 203"/>
              <a:gd name="T26" fmla="*/ 108 w 216"/>
              <a:gd name="T27" fmla="*/ 0 h 203"/>
              <a:gd name="T28" fmla="*/ 0 w 216"/>
              <a:gd name="T29" fmla="*/ 39 h 203"/>
              <a:gd name="T30" fmla="*/ 108 w 216"/>
              <a:gd name="T31" fmla="*/ 78 h 203"/>
              <a:gd name="T32" fmla="*/ 208 w 216"/>
              <a:gd name="T33" fmla="*/ 54 h 203"/>
              <a:gd name="T34" fmla="*/ 208 w 216"/>
              <a:gd name="T35" fmla="*/ 119 h 203"/>
              <a:gd name="T36" fmla="*/ 216 w 216"/>
              <a:gd name="T37" fmla="*/ 119 h 203"/>
              <a:gd name="T38" fmla="*/ 216 w 216"/>
              <a:gd name="T39" fmla="*/ 47 h 203"/>
              <a:gd name="T40" fmla="*/ 214 w 216"/>
              <a:gd name="T41" fmla="*/ 47 h 203"/>
              <a:gd name="T42" fmla="*/ 215 w 216"/>
              <a:gd name="T43" fmla="*/ 44 h 203"/>
              <a:gd name="T44" fmla="*/ 208 w 216"/>
              <a:gd name="T45" fmla="*/ 42 h 203"/>
              <a:gd name="T46" fmla="*/ 108 w 216"/>
              <a:gd name="T47" fmla="*/ 70 h 203"/>
              <a:gd name="T48" fmla="*/ 8 w 216"/>
              <a:gd name="T49" fmla="*/ 39 h 203"/>
              <a:gd name="T50" fmla="*/ 108 w 216"/>
              <a:gd name="T51" fmla="*/ 8 h 203"/>
              <a:gd name="T52" fmla="*/ 208 w 216"/>
              <a:gd name="T53" fmla="*/ 39 h 203"/>
              <a:gd name="T54" fmla="*/ 208 w 216"/>
              <a:gd name="T55" fmla="*/ 42 h 203"/>
              <a:gd name="T56" fmla="*/ 76 w 216"/>
              <a:gd name="T57" fmla="*/ 107 h 203"/>
              <a:gd name="T58" fmla="*/ 92 w 216"/>
              <a:gd name="T59" fmla="*/ 123 h 203"/>
              <a:gd name="T60" fmla="*/ 100 w 216"/>
              <a:gd name="T61" fmla="*/ 123 h 203"/>
              <a:gd name="T62" fmla="*/ 76 w 216"/>
              <a:gd name="T63" fmla="*/ 99 h 203"/>
              <a:gd name="T64" fmla="*/ 52 w 216"/>
              <a:gd name="T65" fmla="*/ 123 h 203"/>
              <a:gd name="T66" fmla="*/ 60 w 216"/>
              <a:gd name="T67" fmla="*/ 123 h 203"/>
              <a:gd name="T68" fmla="*/ 76 w 216"/>
              <a:gd name="T69" fmla="*/ 107 h 203"/>
              <a:gd name="T70" fmla="*/ 140 w 216"/>
              <a:gd name="T71" fmla="*/ 107 h 203"/>
              <a:gd name="T72" fmla="*/ 156 w 216"/>
              <a:gd name="T73" fmla="*/ 123 h 203"/>
              <a:gd name="T74" fmla="*/ 164 w 216"/>
              <a:gd name="T75" fmla="*/ 123 h 203"/>
              <a:gd name="T76" fmla="*/ 140 w 216"/>
              <a:gd name="T77" fmla="*/ 99 h 203"/>
              <a:gd name="T78" fmla="*/ 116 w 216"/>
              <a:gd name="T79" fmla="*/ 123 h 203"/>
              <a:gd name="T80" fmla="*/ 124 w 216"/>
              <a:gd name="T81" fmla="*/ 123 h 203"/>
              <a:gd name="T82" fmla="*/ 140 w 216"/>
              <a:gd name="T83" fmla="*/ 107 h 203"/>
              <a:gd name="T84" fmla="*/ 112 w 216"/>
              <a:gd name="T85" fmla="*/ 131 h 203"/>
              <a:gd name="T86" fmla="*/ 104 w 216"/>
              <a:gd name="T87" fmla="*/ 131 h 203"/>
              <a:gd name="T88" fmla="*/ 104 w 216"/>
              <a:gd name="T89" fmla="*/ 151 h 203"/>
              <a:gd name="T90" fmla="*/ 112 w 216"/>
              <a:gd name="T91" fmla="*/ 151 h 203"/>
              <a:gd name="T92" fmla="*/ 112 w 216"/>
              <a:gd name="T93" fmla="*/ 13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6" h="203">
                <a:moveTo>
                  <a:pt x="164" y="81"/>
                </a:moveTo>
                <a:cubicBezTo>
                  <a:pt x="174" y="94"/>
                  <a:pt x="179" y="109"/>
                  <a:pt x="179" y="124"/>
                </a:cubicBezTo>
                <a:cubicBezTo>
                  <a:pt x="179" y="163"/>
                  <a:pt x="147" y="195"/>
                  <a:pt x="108" y="195"/>
                </a:cubicBezTo>
                <a:cubicBezTo>
                  <a:pt x="69" y="195"/>
                  <a:pt x="37" y="163"/>
                  <a:pt x="37" y="124"/>
                </a:cubicBezTo>
                <a:cubicBezTo>
                  <a:pt x="37" y="109"/>
                  <a:pt x="42" y="94"/>
                  <a:pt x="52" y="81"/>
                </a:cubicBezTo>
                <a:cubicBezTo>
                  <a:pt x="46" y="77"/>
                  <a:pt x="46" y="77"/>
                  <a:pt x="46" y="77"/>
                </a:cubicBezTo>
                <a:cubicBezTo>
                  <a:pt x="35" y="90"/>
                  <a:pt x="29" y="107"/>
                  <a:pt x="29" y="124"/>
                </a:cubicBezTo>
                <a:cubicBezTo>
                  <a:pt x="29" y="168"/>
                  <a:pt x="65" y="203"/>
                  <a:pt x="108" y="203"/>
                </a:cubicBezTo>
                <a:cubicBezTo>
                  <a:pt x="151" y="203"/>
                  <a:pt x="187" y="168"/>
                  <a:pt x="187" y="124"/>
                </a:cubicBezTo>
                <a:cubicBezTo>
                  <a:pt x="187" y="107"/>
                  <a:pt x="181" y="90"/>
                  <a:pt x="171" y="77"/>
                </a:cubicBezTo>
                <a:lnTo>
                  <a:pt x="164" y="81"/>
                </a:lnTo>
                <a:close/>
                <a:moveTo>
                  <a:pt x="215" y="44"/>
                </a:moveTo>
                <a:cubicBezTo>
                  <a:pt x="216" y="43"/>
                  <a:pt x="216" y="41"/>
                  <a:pt x="216" y="39"/>
                </a:cubicBezTo>
                <a:cubicBezTo>
                  <a:pt x="216" y="14"/>
                  <a:pt x="160" y="0"/>
                  <a:pt x="108" y="0"/>
                </a:cubicBezTo>
                <a:cubicBezTo>
                  <a:pt x="56" y="0"/>
                  <a:pt x="0" y="14"/>
                  <a:pt x="0" y="39"/>
                </a:cubicBezTo>
                <a:cubicBezTo>
                  <a:pt x="0" y="64"/>
                  <a:pt x="56" y="78"/>
                  <a:pt x="108" y="78"/>
                </a:cubicBezTo>
                <a:cubicBezTo>
                  <a:pt x="154" y="78"/>
                  <a:pt x="192" y="68"/>
                  <a:pt x="208" y="54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16" y="119"/>
                  <a:pt x="216" y="119"/>
                  <a:pt x="216" y="119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4" y="47"/>
                  <a:pt x="214" y="47"/>
                  <a:pt x="214" y="47"/>
                </a:cubicBezTo>
                <a:cubicBezTo>
                  <a:pt x="214" y="46"/>
                  <a:pt x="215" y="45"/>
                  <a:pt x="215" y="44"/>
                </a:cubicBezTo>
                <a:close/>
                <a:moveTo>
                  <a:pt x="208" y="42"/>
                </a:moveTo>
                <a:cubicBezTo>
                  <a:pt x="203" y="55"/>
                  <a:pt x="164" y="70"/>
                  <a:pt x="108" y="70"/>
                </a:cubicBezTo>
                <a:cubicBezTo>
                  <a:pt x="49" y="70"/>
                  <a:pt x="8" y="54"/>
                  <a:pt x="8" y="39"/>
                </a:cubicBezTo>
                <a:cubicBezTo>
                  <a:pt x="8" y="25"/>
                  <a:pt x="49" y="8"/>
                  <a:pt x="108" y="8"/>
                </a:cubicBezTo>
                <a:cubicBezTo>
                  <a:pt x="167" y="8"/>
                  <a:pt x="208" y="25"/>
                  <a:pt x="208" y="39"/>
                </a:cubicBezTo>
                <a:cubicBezTo>
                  <a:pt x="208" y="40"/>
                  <a:pt x="208" y="41"/>
                  <a:pt x="208" y="42"/>
                </a:cubicBezTo>
                <a:close/>
                <a:moveTo>
                  <a:pt x="76" y="107"/>
                </a:moveTo>
                <a:cubicBezTo>
                  <a:pt x="85" y="107"/>
                  <a:pt x="92" y="111"/>
                  <a:pt x="92" y="12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07"/>
                  <a:pt x="89" y="99"/>
                  <a:pt x="76" y="99"/>
                </a:cubicBezTo>
                <a:cubicBezTo>
                  <a:pt x="63" y="99"/>
                  <a:pt x="52" y="107"/>
                  <a:pt x="52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11"/>
                  <a:pt x="67" y="107"/>
                  <a:pt x="76" y="107"/>
                </a:cubicBezTo>
                <a:close/>
                <a:moveTo>
                  <a:pt x="140" y="107"/>
                </a:moveTo>
                <a:cubicBezTo>
                  <a:pt x="149" y="107"/>
                  <a:pt x="156" y="111"/>
                  <a:pt x="156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07"/>
                  <a:pt x="153" y="99"/>
                  <a:pt x="140" y="99"/>
                </a:cubicBezTo>
                <a:cubicBezTo>
                  <a:pt x="127" y="99"/>
                  <a:pt x="116" y="107"/>
                  <a:pt x="116" y="123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4" y="111"/>
                  <a:pt x="131" y="107"/>
                  <a:pt x="140" y="107"/>
                </a:cubicBezTo>
                <a:close/>
                <a:moveTo>
                  <a:pt x="112" y="131"/>
                </a:moveTo>
                <a:cubicBezTo>
                  <a:pt x="104" y="131"/>
                  <a:pt x="104" y="131"/>
                  <a:pt x="104" y="131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12" y="151"/>
                  <a:pt x="112" y="151"/>
                  <a:pt x="112" y="151"/>
                </a:cubicBezTo>
                <a:lnTo>
                  <a:pt x="112" y="131"/>
                </a:lnTo>
                <a:close/>
              </a:path>
            </a:pathLst>
          </a:custGeom>
          <a:solidFill>
            <a:srgbClr val="EBD8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E8CA0760-8F4A-4C43-891C-8FD8376CCA9D}"/>
              </a:ext>
            </a:extLst>
          </p:cNvPr>
          <p:cNvGrpSpPr/>
          <p:nvPr/>
        </p:nvGrpSpPr>
        <p:grpSpPr>
          <a:xfrm>
            <a:off x="902888" y="4877152"/>
            <a:ext cx="2473638" cy="972943"/>
            <a:chOff x="1130143" y="4877152"/>
            <a:chExt cx="2473638" cy="972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208D9E-B7CA-454A-817D-EE26B93DABC5}"/>
                </a:ext>
              </a:extLst>
            </p:cNvPr>
            <p:cNvSpPr/>
            <p:nvPr/>
          </p:nvSpPr>
          <p:spPr>
            <a:xfrm>
              <a:off x="1413510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5678+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8E4A7A-07A8-409C-8782-9F96ACD5D51A}"/>
                </a:ext>
              </a:extLst>
            </p:cNvPr>
            <p:cNvSpPr/>
            <p:nvPr/>
          </p:nvSpPr>
          <p:spPr>
            <a:xfrm>
              <a:off x="1130143" y="5335146"/>
              <a:ext cx="2473638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Freeform 45">
            <a:extLst>
              <a:ext uri="{FF2B5EF4-FFF2-40B4-BE49-F238E27FC236}">
                <a16:creationId xmlns:a16="http://schemas.microsoft.com/office/drawing/2014/main" id="{67BB222F-7220-413C-B00A-971EB083925A}"/>
              </a:ext>
            </a:extLst>
          </p:cNvPr>
          <p:cNvSpPr>
            <a:spLocks noEditPoints="1"/>
          </p:cNvSpPr>
          <p:nvPr/>
        </p:nvSpPr>
        <p:spPr bwMode="auto">
          <a:xfrm>
            <a:off x="4523119" y="4224330"/>
            <a:ext cx="508234" cy="508234"/>
          </a:xfrm>
          <a:custGeom>
            <a:avLst/>
            <a:gdLst>
              <a:gd name="T0" fmla="*/ 220 w 220"/>
              <a:gd name="T1" fmla="*/ 110 h 220"/>
              <a:gd name="T2" fmla="*/ 193 w 220"/>
              <a:gd name="T3" fmla="*/ 64 h 220"/>
              <a:gd name="T4" fmla="*/ 176 w 220"/>
              <a:gd name="T5" fmla="*/ 58 h 220"/>
              <a:gd name="T6" fmla="*/ 171 w 220"/>
              <a:gd name="T7" fmla="*/ 53 h 220"/>
              <a:gd name="T8" fmla="*/ 203 w 220"/>
              <a:gd name="T9" fmla="*/ 68 h 220"/>
              <a:gd name="T10" fmla="*/ 141 w 220"/>
              <a:gd name="T11" fmla="*/ 13 h 220"/>
              <a:gd name="T12" fmla="*/ 118 w 220"/>
              <a:gd name="T13" fmla="*/ 38 h 220"/>
              <a:gd name="T14" fmla="*/ 110 w 220"/>
              <a:gd name="T15" fmla="*/ 8 h 220"/>
              <a:gd name="T16" fmla="*/ 65 w 220"/>
              <a:gd name="T17" fmla="*/ 28 h 220"/>
              <a:gd name="T18" fmla="*/ 55 w 220"/>
              <a:gd name="T19" fmla="*/ 50 h 220"/>
              <a:gd name="T20" fmla="*/ 47 w 220"/>
              <a:gd name="T21" fmla="*/ 30 h 220"/>
              <a:gd name="T22" fmla="*/ 67 w 220"/>
              <a:gd name="T23" fmla="*/ 18 h 220"/>
              <a:gd name="T24" fmla="*/ 51 w 220"/>
              <a:gd name="T25" fmla="*/ 57 h 220"/>
              <a:gd name="T26" fmla="*/ 76 w 220"/>
              <a:gd name="T27" fmla="*/ 42 h 220"/>
              <a:gd name="T28" fmla="*/ 80 w 220"/>
              <a:gd name="T29" fmla="*/ 24 h 220"/>
              <a:gd name="T30" fmla="*/ 97 w 220"/>
              <a:gd name="T31" fmla="*/ 51 h 220"/>
              <a:gd name="T32" fmla="*/ 81 w 220"/>
              <a:gd name="T33" fmla="*/ 69 h 220"/>
              <a:gd name="T34" fmla="*/ 59 w 220"/>
              <a:gd name="T35" fmla="*/ 95 h 220"/>
              <a:gd name="T36" fmla="*/ 63 w 220"/>
              <a:gd name="T37" fmla="*/ 117 h 220"/>
              <a:gd name="T38" fmla="*/ 120 w 220"/>
              <a:gd name="T39" fmla="*/ 155 h 220"/>
              <a:gd name="T40" fmla="*/ 118 w 220"/>
              <a:gd name="T41" fmla="*/ 180 h 220"/>
              <a:gd name="T42" fmla="*/ 81 w 220"/>
              <a:gd name="T43" fmla="*/ 208 h 220"/>
              <a:gd name="T44" fmla="*/ 62 w 220"/>
              <a:gd name="T45" fmla="*/ 159 h 220"/>
              <a:gd name="T46" fmla="*/ 53 w 220"/>
              <a:gd name="T47" fmla="*/ 120 h 220"/>
              <a:gd name="T48" fmla="*/ 19 w 220"/>
              <a:gd name="T49" fmla="*/ 65 h 220"/>
              <a:gd name="T50" fmla="*/ 10 w 220"/>
              <a:gd name="T51" fmla="*/ 91 h 220"/>
              <a:gd name="T52" fmla="*/ 61 w 220"/>
              <a:gd name="T53" fmla="*/ 133 h 220"/>
              <a:gd name="T54" fmla="*/ 67 w 220"/>
              <a:gd name="T55" fmla="*/ 178 h 220"/>
              <a:gd name="T56" fmla="*/ 8 w 220"/>
              <a:gd name="T57" fmla="*/ 110 h 220"/>
              <a:gd name="T58" fmla="*/ 101 w 220"/>
              <a:gd name="T59" fmla="*/ 204 h 220"/>
              <a:gd name="T60" fmla="*/ 130 w 220"/>
              <a:gd name="T61" fmla="*/ 166 h 220"/>
              <a:gd name="T62" fmla="*/ 82 w 220"/>
              <a:gd name="T63" fmla="*/ 125 h 220"/>
              <a:gd name="T64" fmla="*/ 57 w 220"/>
              <a:gd name="T65" fmla="*/ 108 h 220"/>
              <a:gd name="T66" fmla="*/ 70 w 220"/>
              <a:gd name="T67" fmla="*/ 96 h 220"/>
              <a:gd name="T68" fmla="*/ 90 w 220"/>
              <a:gd name="T69" fmla="*/ 70 h 220"/>
              <a:gd name="T70" fmla="*/ 101 w 220"/>
              <a:gd name="T71" fmla="*/ 38 h 220"/>
              <a:gd name="T72" fmla="*/ 82 w 220"/>
              <a:gd name="T73" fmla="*/ 12 h 220"/>
              <a:gd name="T74" fmla="*/ 118 w 220"/>
              <a:gd name="T75" fmla="*/ 46 h 220"/>
              <a:gd name="T76" fmla="*/ 175 w 220"/>
              <a:gd name="T77" fmla="*/ 31 h 220"/>
              <a:gd name="T78" fmla="*/ 156 w 220"/>
              <a:gd name="T79" fmla="*/ 61 h 220"/>
              <a:gd name="T80" fmla="*/ 180 w 220"/>
              <a:gd name="T81" fmla="*/ 65 h 220"/>
              <a:gd name="T82" fmla="*/ 198 w 220"/>
              <a:gd name="T83" fmla="*/ 75 h 220"/>
              <a:gd name="T84" fmla="*/ 206 w 220"/>
              <a:gd name="T85" fmla="*/ 84 h 220"/>
              <a:gd name="T86" fmla="*/ 168 w 220"/>
              <a:gd name="T87" fmla="*/ 81 h 220"/>
              <a:gd name="T88" fmla="*/ 179 w 220"/>
              <a:gd name="T89" fmla="*/ 127 h 220"/>
              <a:gd name="T90" fmla="*/ 184 w 220"/>
              <a:gd name="T91" fmla="*/ 180 h 220"/>
              <a:gd name="T92" fmla="*/ 189 w 220"/>
              <a:gd name="T93" fmla="*/ 123 h 220"/>
              <a:gd name="T94" fmla="*/ 163 w 220"/>
              <a:gd name="T95" fmla="*/ 99 h 220"/>
              <a:gd name="T96" fmla="*/ 211 w 220"/>
              <a:gd name="T97" fmla="*/ 9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49" y="0"/>
                  <a:pt x="0" y="49"/>
                  <a:pt x="0" y="110"/>
                </a:cubicBezTo>
                <a:cubicBezTo>
                  <a:pt x="0" y="171"/>
                  <a:pt x="49" y="220"/>
                  <a:pt x="110" y="220"/>
                </a:cubicBezTo>
                <a:cubicBezTo>
                  <a:pt x="171" y="220"/>
                  <a:pt x="220" y="171"/>
                  <a:pt x="220" y="110"/>
                </a:cubicBezTo>
                <a:cubicBezTo>
                  <a:pt x="220" y="49"/>
                  <a:pt x="171" y="0"/>
                  <a:pt x="110" y="0"/>
                </a:cubicBezTo>
                <a:close/>
                <a:moveTo>
                  <a:pt x="203" y="68"/>
                </a:moveTo>
                <a:cubicBezTo>
                  <a:pt x="202" y="68"/>
                  <a:pt x="202" y="68"/>
                  <a:pt x="202" y="68"/>
                </a:cubicBezTo>
                <a:cubicBezTo>
                  <a:pt x="201" y="67"/>
                  <a:pt x="197" y="64"/>
                  <a:pt x="193" y="64"/>
                </a:cubicBezTo>
                <a:cubicBezTo>
                  <a:pt x="193" y="64"/>
                  <a:pt x="193" y="64"/>
                  <a:pt x="192" y="64"/>
                </a:cubicBezTo>
                <a:cubicBezTo>
                  <a:pt x="191" y="63"/>
                  <a:pt x="190" y="61"/>
                  <a:pt x="188" y="61"/>
                </a:cubicBezTo>
                <a:cubicBezTo>
                  <a:pt x="187" y="57"/>
                  <a:pt x="183" y="57"/>
                  <a:pt x="182" y="57"/>
                </a:cubicBezTo>
                <a:cubicBezTo>
                  <a:pt x="179" y="57"/>
                  <a:pt x="179" y="57"/>
                  <a:pt x="176" y="58"/>
                </a:cubicBezTo>
                <a:cubicBezTo>
                  <a:pt x="175" y="59"/>
                  <a:pt x="171" y="61"/>
                  <a:pt x="164" y="64"/>
                </a:cubicBezTo>
                <a:cubicBezTo>
                  <a:pt x="166" y="61"/>
                  <a:pt x="167" y="59"/>
                  <a:pt x="167" y="57"/>
                </a:cubicBezTo>
                <a:cubicBezTo>
                  <a:pt x="171" y="57"/>
                  <a:pt x="171" y="57"/>
                  <a:pt x="171" y="57"/>
                </a:cubicBezTo>
                <a:cubicBezTo>
                  <a:pt x="171" y="53"/>
                  <a:pt x="171" y="53"/>
                  <a:pt x="171" y="53"/>
                </a:cubicBezTo>
                <a:cubicBezTo>
                  <a:pt x="171" y="48"/>
                  <a:pt x="172" y="42"/>
                  <a:pt x="173" y="41"/>
                </a:cubicBezTo>
                <a:cubicBezTo>
                  <a:pt x="175" y="39"/>
                  <a:pt x="180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91" y="46"/>
                  <a:pt x="198" y="57"/>
                  <a:pt x="203" y="68"/>
                </a:cubicBezTo>
                <a:close/>
                <a:moveTo>
                  <a:pt x="182" y="38"/>
                </a:moveTo>
                <a:cubicBezTo>
                  <a:pt x="182" y="38"/>
                  <a:pt x="182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lose/>
                <a:moveTo>
                  <a:pt x="141" y="13"/>
                </a:moveTo>
                <a:cubicBezTo>
                  <a:pt x="137" y="17"/>
                  <a:pt x="137" y="17"/>
                  <a:pt x="137" y="17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36" y="21"/>
                  <a:pt x="133" y="31"/>
                  <a:pt x="133" y="37"/>
                </a:cubicBezTo>
                <a:cubicBezTo>
                  <a:pt x="131" y="37"/>
                  <a:pt x="127" y="38"/>
                  <a:pt x="118" y="38"/>
                </a:cubicBezTo>
                <a:cubicBezTo>
                  <a:pt x="117" y="38"/>
                  <a:pt x="115" y="35"/>
                  <a:pt x="113" y="32"/>
                </a:cubicBezTo>
                <a:cubicBezTo>
                  <a:pt x="111" y="30"/>
                  <a:pt x="108" y="27"/>
                  <a:pt x="105" y="24"/>
                </a:cubicBezTo>
                <a:cubicBezTo>
                  <a:pt x="102" y="20"/>
                  <a:pt x="101" y="13"/>
                  <a:pt x="102" y="8"/>
                </a:cubicBezTo>
                <a:cubicBezTo>
                  <a:pt x="105" y="8"/>
                  <a:pt x="107" y="8"/>
                  <a:pt x="110" y="8"/>
                </a:cubicBezTo>
                <a:cubicBezTo>
                  <a:pt x="121" y="8"/>
                  <a:pt x="131" y="10"/>
                  <a:pt x="141" y="13"/>
                </a:cubicBezTo>
                <a:close/>
                <a:moveTo>
                  <a:pt x="47" y="30"/>
                </a:moveTo>
                <a:cubicBezTo>
                  <a:pt x="51" y="27"/>
                  <a:pt x="55" y="24"/>
                  <a:pt x="60" y="21"/>
                </a:cubicBezTo>
                <a:cubicBezTo>
                  <a:pt x="65" y="28"/>
                  <a:pt x="65" y="28"/>
                  <a:pt x="65" y="28"/>
                </a:cubicBezTo>
                <a:cubicBezTo>
                  <a:pt x="66" y="34"/>
                  <a:pt x="68" y="40"/>
                  <a:pt x="68" y="42"/>
                </a:cubicBezTo>
                <a:cubicBezTo>
                  <a:pt x="68" y="46"/>
                  <a:pt x="68" y="48"/>
                  <a:pt x="68" y="49"/>
                </a:cubicBezTo>
                <a:cubicBezTo>
                  <a:pt x="66" y="49"/>
                  <a:pt x="65" y="50"/>
                  <a:pt x="64" y="50"/>
                </a:cubicBezTo>
                <a:cubicBezTo>
                  <a:pt x="61" y="51"/>
                  <a:pt x="59" y="52"/>
                  <a:pt x="55" y="50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5" y="46"/>
                  <a:pt x="56" y="45"/>
                </a:cubicBezTo>
                <a:cubicBezTo>
                  <a:pt x="59" y="42"/>
                  <a:pt x="59" y="42"/>
                  <a:pt x="59" y="42"/>
                </a:cubicBezTo>
                <a:lnTo>
                  <a:pt x="47" y="30"/>
                </a:lnTo>
                <a:close/>
                <a:moveTo>
                  <a:pt x="67" y="18"/>
                </a:moveTo>
                <a:cubicBezTo>
                  <a:pt x="67" y="17"/>
                  <a:pt x="68" y="17"/>
                  <a:pt x="68" y="17"/>
                </a:cubicBezTo>
                <a:cubicBezTo>
                  <a:pt x="68" y="19"/>
                  <a:pt x="68" y="19"/>
                  <a:pt x="68" y="19"/>
                </a:cubicBezTo>
                <a:lnTo>
                  <a:pt x="67" y="18"/>
                </a:lnTo>
                <a:close/>
                <a:moveTo>
                  <a:pt x="41" y="35"/>
                </a:moveTo>
                <a:cubicBezTo>
                  <a:pt x="48" y="42"/>
                  <a:pt x="48" y="42"/>
                  <a:pt x="48" y="42"/>
                </a:cubicBezTo>
                <a:cubicBezTo>
                  <a:pt x="47" y="44"/>
                  <a:pt x="46" y="47"/>
                  <a:pt x="46" y="50"/>
                </a:cubicBezTo>
                <a:cubicBezTo>
                  <a:pt x="46" y="52"/>
                  <a:pt x="48" y="55"/>
                  <a:pt x="51" y="57"/>
                </a:cubicBezTo>
                <a:cubicBezTo>
                  <a:pt x="55" y="58"/>
                  <a:pt x="57" y="59"/>
                  <a:pt x="60" y="59"/>
                </a:cubicBezTo>
                <a:cubicBezTo>
                  <a:pt x="62" y="59"/>
                  <a:pt x="64" y="58"/>
                  <a:pt x="66" y="58"/>
                </a:cubicBezTo>
                <a:cubicBezTo>
                  <a:pt x="67" y="57"/>
                  <a:pt x="68" y="57"/>
                  <a:pt x="68" y="57"/>
                </a:cubicBezTo>
                <a:cubicBezTo>
                  <a:pt x="76" y="57"/>
                  <a:pt x="76" y="46"/>
                  <a:pt x="76" y="42"/>
                </a:cubicBezTo>
                <a:cubicBezTo>
                  <a:pt x="76" y="38"/>
                  <a:pt x="73" y="27"/>
                  <a:pt x="72" y="25"/>
                </a:cubicBezTo>
                <a:cubicBezTo>
                  <a:pt x="69" y="20"/>
                  <a:pt x="69" y="20"/>
                  <a:pt x="69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37"/>
                  <a:pt x="80" y="37"/>
                  <a:pt x="80" y="37"/>
                </a:cubicBezTo>
                <a:cubicBezTo>
                  <a:pt x="82" y="38"/>
                  <a:pt x="82" y="38"/>
                  <a:pt x="82" y="38"/>
                </a:cubicBezTo>
                <a:cubicBezTo>
                  <a:pt x="82" y="38"/>
                  <a:pt x="90" y="42"/>
                  <a:pt x="97" y="45"/>
                </a:cubicBezTo>
                <a:cubicBezTo>
                  <a:pt x="98" y="46"/>
                  <a:pt x="99" y="46"/>
                  <a:pt x="97" y="51"/>
                </a:cubicBezTo>
                <a:cubicBezTo>
                  <a:pt x="96" y="53"/>
                  <a:pt x="95" y="55"/>
                  <a:pt x="95" y="57"/>
                </a:cubicBezTo>
                <a:cubicBezTo>
                  <a:pt x="95" y="59"/>
                  <a:pt x="93" y="61"/>
                  <a:pt x="91" y="61"/>
                </a:cubicBezTo>
                <a:cubicBezTo>
                  <a:pt x="87" y="61"/>
                  <a:pt x="85" y="64"/>
                  <a:pt x="83" y="66"/>
                </a:cubicBezTo>
                <a:cubicBezTo>
                  <a:pt x="83" y="67"/>
                  <a:pt x="82" y="68"/>
                  <a:pt x="81" y="69"/>
                </a:cubicBezTo>
                <a:cubicBezTo>
                  <a:pt x="79" y="71"/>
                  <a:pt x="78" y="73"/>
                  <a:pt x="77" y="75"/>
                </a:cubicBezTo>
                <a:cubicBezTo>
                  <a:pt x="75" y="78"/>
                  <a:pt x="73" y="80"/>
                  <a:pt x="69" y="84"/>
                </a:cubicBezTo>
                <a:cubicBezTo>
                  <a:pt x="66" y="88"/>
                  <a:pt x="64" y="90"/>
                  <a:pt x="64" y="92"/>
                </a:cubicBezTo>
                <a:cubicBezTo>
                  <a:pt x="63" y="93"/>
                  <a:pt x="62" y="93"/>
                  <a:pt x="59" y="95"/>
                </a:cubicBezTo>
                <a:cubicBezTo>
                  <a:pt x="57" y="96"/>
                  <a:pt x="56" y="96"/>
                  <a:pt x="55" y="97"/>
                </a:cubicBezTo>
                <a:cubicBezTo>
                  <a:pt x="49" y="98"/>
                  <a:pt x="49" y="101"/>
                  <a:pt x="49" y="106"/>
                </a:cubicBezTo>
                <a:cubicBezTo>
                  <a:pt x="49" y="114"/>
                  <a:pt x="53" y="115"/>
                  <a:pt x="57" y="116"/>
                </a:cubicBezTo>
                <a:cubicBezTo>
                  <a:pt x="59" y="116"/>
                  <a:pt x="61" y="116"/>
                  <a:pt x="63" y="117"/>
                </a:cubicBezTo>
                <a:cubicBezTo>
                  <a:pt x="66" y="119"/>
                  <a:pt x="67" y="121"/>
                  <a:pt x="69" y="124"/>
                </a:cubicBezTo>
                <a:cubicBezTo>
                  <a:pt x="71" y="127"/>
                  <a:pt x="73" y="130"/>
                  <a:pt x="78" y="133"/>
                </a:cubicBezTo>
                <a:cubicBezTo>
                  <a:pt x="81" y="134"/>
                  <a:pt x="86" y="137"/>
                  <a:pt x="92" y="140"/>
                </a:cubicBezTo>
                <a:cubicBezTo>
                  <a:pt x="100" y="145"/>
                  <a:pt x="111" y="151"/>
                  <a:pt x="120" y="155"/>
                </a:cubicBezTo>
                <a:cubicBezTo>
                  <a:pt x="124" y="158"/>
                  <a:pt x="125" y="159"/>
                  <a:pt x="125" y="159"/>
                </a:cubicBezTo>
                <a:cubicBezTo>
                  <a:pt x="125" y="160"/>
                  <a:pt x="124" y="160"/>
                  <a:pt x="124" y="161"/>
                </a:cubicBezTo>
                <a:cubicBezTo>
                  <a:pt x="123" y="163"/>
                  <a:pt x="121" y="164"/>
                  <a:pt x="121" y="167"/>
                </a:cubicBezTo>
                <a:cubicBezTo>
                  <a:pt x="121" y="170"/>
                  <a:pt x="121" y="173"/>
                  <a:pt x="118" y="180"/>
                </a:cubicBezTo>
                <a:cubicBezTo>
                  <a:pt x="116" y="184"/>
                  <a:pt x="114" y="186"/>
                  <a:pt x="108" y="189"/>
                </a:cubicBezTo>
                <a:cubicBezTo>
                  <a:pt x="105" y="191"/>
                  <a:pt x="101" y="194"/>
                  <a:pt x="96" y="198"/>
                </a:cubicBezTo>
                <a:cubicBezTo>
                  <a:pt x="92" y="201"/>
                  <a:pt x="87" y="205"/>
                  <a:pt x="87" y="209"/>
                </a:cubicBezTo>
                <a:cubicBezTo>
                  <a:pt x="85" y="209"/>
                  <a:pt x="83" y="208"/>
                  <a:pt x="81" y="208"/>
                </a:cubicBezTo>
                <a:cubicBezTo>
                  <a:pt x="82" y="203"/>
                  <a:pt x="84" y="196"/>
                  <a:pt x="84" y="189"/>
                </a:cubicBezTo>
                <a:cubicBezTo>
                  <a:pt x="84" y="178"/>
                  <a:pt x="80" y="175"/>
                  <a:pt x="73" y="172"/>
                </a:cubicBezTo>
                <a:cubicBezTo>
                  <a:pt x="72" y="172"/>
                  <a:pt x="71" y="171"/>
                  <a:pt x="70" y="171"/>
                </a:cubicBezTo>
                <a:cubicBezTo>
                  <a:pt x="65" y="168"/>
                  <a:pt x="65" y="166"/>
                  <a:pt x="62" y="159"/>
                </a:cubicBezTo>
                <a:cubicBezTo>
                  <a:pt x="62" y="158"/>
                  <a:pt x="61" y="156"/>
                  <a:pt x="61" y="154"/>
                </a:cubicBezTo>
                <a:cubicBezTo>
                  <a:pt x="59" y="149"/>
                  <a:pt x="61" y="147"/>
                  <a:pt x="64" y="143"/>
                </a:cubicBezTo>
                <a:cubicBezTo>
                  <a:pt x="66" y="140"/>
                  <a:pt x="69" y="137"/>
                  <a:pt x="69" y="132"/>
                </a:cubicBezTo>
                <a:cubicBezTo>
                  <a:pt x="69" y="124"/>
                  <a:pt x="63" y="120"/>
                  <a:pt x="53" y="120"/>
                </a:cubicBezTo>
                <a:cubicBezTo>
                  <a:pt x="53" y="120"/>
                  <a:pt x="53" y="120"/>
                  <a:pt x="53" y="120"/>
                </a:cubicBezTo>
                <a:cubicBezTo>
                  <a:pt x="52" y="120"/>
                  <a:pt x="46" y="117"/>
                  <a:pt x="40" y="114"/>
                </a:cubicBezTo>
                <a:cubicBezTo>
                  <a:pt x="36" y="112"/>
                  <a:pt x="31" y="109"/>
                  <a:pt x="25" y="106"/>
                </a:cubicBezTo>
                <a:cubicBezTo>
                  <a:pt x="15" y="101"/>
                  <a:pt x="18" y="74"/>
                  <a:pt x="19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24" y="54"/>
                  <a:pt x="32" y="44"/>
                  <a:pt x="41" y="35"/>
                </a:cubicBezTo>
                <a:close/>
                <a:moveTo>
                  <a:pt x="8" y="110"/>
                </a:moveTo>
                <a:cubicBezTo>
                  <a:pt x="8" y="104"/>
                  <a:pt x="9" y="97"/>
                  <a:pt x="10" y="91"/>
                </a:cubicBezTo>
                <a:cubicBezTo>
                  <a:pt x="11" y="101"/>
                  <a:pt x="14" y="110"/>
                  <a:pt x="21" y="114"/>
                </a:cubicBezTo>
                <a:cubicBezTo>
                  <a:pt x="27" y="116"/>
                  <a:pt x="32" y="119"/>
                  <a:pt x="37" y="122"/>
                </a:cubicBezTo>
                <a:cubicBezTo>
                  <a:pt x="46" y="127"/>
                  <a:pt x="50" y="129"/>
                  <a:pt x="53" y="129"/>
                </a:cubicBezTo>
                <a:cubicBezTo>
                  <a:pt x="60" y="129"/>
                  <a:pt x="61" y="131"/>
                  <a:pt x="61" y="133"/>
                </a:cubicBezTo>
                <a:cubicBezTo>
                  <a:pt x="61" y="134"/>
                  <a:pt x="59" y="136"/>
                  <a:pt x="58" y="138"/>
                </a:cubicBezTo>
                <a:cubicBezTo>
                  <a:pt x="55" y="142"/>
                  <a:pt x="50" y="148"/>
                  <a:pt x="53" y="157"/>
                </a:cubicBezTo>
                <a:cubicBezTo>
                  <a:pt x="54" y="158"/>
                  <a:pt x="54" y="160"/>
                  <a:pt x="55" y="161"/>
                </a:cubicBezTo>
                <a:cubicBezTo>
                  <a:pt x="57" y="170"/>
                  <a:pt x="59" y="174"/>
                  <a:pt x="67" y="178"/>
                </a:cubicBezTo>
                <a:cubicBezTo>
                  <a:pt x="68" y="178"/>
                  <a:pt x="69" y="179"/>
                  <a:pt x="70" y="179"/>
                </a:cubicBezTo>
                <a:cubicBezTo>
                  <a:pt x="75" y="182"/>
                  <a:pt x="76" y="182"/>
                  <a:pt x="76" y="190"/>
                </a:cubicBezTo>
                <a:cubicBezTo>
                  <a:pt x="76" y="195"/>
                  <a:pt x="75" y="201"/>
                  <a:pt x="74" y="205"/>
                </a:cubicBezTo>
                <a:cubicBezTo>
                  <a:pt x="35" y="191"/>
                  <a:pt x="8" y="153"/>
                  <a:pt x="8" y="110"/>
                </a:cubicBezTo>
                <a:close/>
                <a:moveTo>
                  <a:pt x="110" y="212"/>
                </a:moveTo>
                <a:cubicBezTo>
                  <a:pt x="105" y="212"/>
                  <a:pt x="100" y="212"/>
                  <a:pt x="95" y="211"/>
                </a:cubicBezTo>
                <a:cubicBezTo>
                  <a:pt x="95" y="210"/>
                  <a:pt x="95" y="210"/>
                  <a:pt x="95" y="210"/>
                </a:cubicBezTo>
                <a:cubicBezTo>
                  <a:pt x="95" y="209"/>
                  <a:pt x="96" y="208"/>
                  <a:pt x="101" y="204"/>
                </a:cubicBezTo>
                <a:cubicBezTo>
                  <a:pt x="106" y="201"/>
                  <a:pt x="110" y="198"/>
                  <a:pt x="113" y="196"/>
                </a:cubicBezTo>
                <a:cubicBezTo>
                  <a:pt x="119" y="192"/>
                  <a:pt x="122" y="190"/>
                  <a:pt x="125" y="184"/>
                </a:cubicBezTo>
                <a:cubicBezTo>
                  <a:pt x="129" y="176"/>
                  <a:pt x="129" y="171"/>
                  <a:pt x="129" y="167"/>
                </a:cubicBezTo>
                <a:cubicBezTo>
                  <a:pt x="129" y="167"/>
                  <a:pt x="130" y="166"/>
                  <a:pt x="130" y="166"/>
                </a:cubicBezTo>
                <a:cubicBezTo>
                  <a:pt x="131" y="164"/>
                  <a:pt x="134" y="162"/>
                  <a:pt x="133" y="158"/>
                </a:cubicBezTo>
                <a:cubicBezTo>
                  <a:pt x="132" y="154"/>
                  <a:pt x="129" y="151"/>
                  <a:pt x="123" y="148"/>
                </a:cubicBezTo>
                <a:cubicBezTo>
                  <a:pt x="114" y="144"/>
                  <a:pt x="104" y="138"/>
                  <a:pt x="96" y="133"/>
                </a:cubicBezTo>
                <a:cubicBezTo>
                  <a:pt x="90" y="130"/>
                  <a:pt x="85" y="127"/>
                  <a:pt x="82" y="125"/>
                </a:cubicBezTo>
                <a:cubicBezTo>
                  <a:pt x="79" y="124"/>
                  <a:pt x="77" y="122"/>
                  <a:pt x="76" y="119"/>
                </a:cubicBezTo>
                <a:cubicBezTo>
                  <a:pt x="73" y="116"/>
                  <a:pt x="71" y="113"/>
                  <a:pt x="66" y="110"/>
                </a:cubicBezTo>
                <a:cubicBezTo>
                  <a:pt x="63" y="109"/>
                  <a:pt x="60" y="108"/>
                  <a:pt x="58" y="108"/>
                </a:cubicBezTo>
                <a:cubicBezTo>
                  <a:pt x="58" y="108"/>
                  <a:pt x="58" y="108"/>
                  <a:pt x="57" y="108"/>
                </a:cubicBezTo>
                <a:cubicBezTo>
                  <a:pt x="57" y="107"/>
                  <a:pt x="57" y="107"/>
                  <a:pt x="57" y="106"/>
                </a:cubicBezTo>
                <a:cubicBezTo>
                  <a:pt x="57" y="106"/>
                  <a:pt x="57" y="105"/>
                  <a:pt x="57" y="104"/>
                </a:cubicBezTo>
                <a:cubicBezTo>
                  <a:pt x="58" y="104"/>
                  <a:pt x="60" y="103"/>
                  <a:pt x="63" y="102"/>
                </a:cubicBezTo>
                <a:cubicBezTo>
                  <a:pt x="67" y="100"/>
                  <a:pt x="69" y="98"/>
                  <a:pt x="70" y="96"/>
                </a:cubicBezTo>
                <a:cubicBezTo>
                  <a:pt x="71" y="95"/>
                  <a:pt x="72" y="93"/>
                  <a:pt x="75" y="90"/>
                </a:cubicBezTo>
                <a:cubicBezTo>
                  <a:pt x="80" y="85"/>
                  <a:pt x="82" y="82"/>
                  <a:pt x="83" y="79"/>
                </a:cubicBezTo>
                <a:cubicBezTo>
                  <a:pt x="84" y="77"/>
                  <a:pt x="85" y="76"/>
                  <a:pt x="86" y="75"/>
                </a:cubicBezTo>
                <a:cubicBezTo>
                  <a:pt x="88" y="73"/>
                  <a:pt x="89" y="71"/>
                  <a:pt x="90" y="70"/>
                </a:cubicBezTo>
                <a:cubicBezTo>
                  <a:pt x="90" y="70"/>
                  <a:pt x="91" y="69"/>
                  <a:pt x="91" y="69"/>
                </a:cubicBezTo>
                <a:cubicBezTo>
                  <a:pt x="97" y="69"/>
                  <a:pt x="103" y="63"/>
                  <a:pt x="103" y="57"/>
                </a:cubicBezTo>
                <a:cubicBezTo>
                  <a:pt x="103" y="57"/>
                  <a:pt x="103" y="55"/>
                  <a:pt x="104" y="54"/>
                </a:cubicBezTo>
                <a:cubicBezTo>
                  <a:pt x="106" y="51"/>
                  <a:pt x="110" y="43"/>
                  <a:pt x="101" y="38"/>
                </a:cubicBezTo>
                <a:cubicBezTo>
                  <a:pt x="96" y="36"/>
                  <a:pt x="91" y="33"/>
                  <a:pt x="88" y="32"/>
                </a:cubicBezTo>
                <a:cubicBezTo>
                  <a:pt x="88" y="22"/>
                  <a:pt x="88" y="22"/>
                  <a:pt x="88" y="2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6" y="11"/>
                  <a:pt x="90" y="10"/>
                  <a:pt x="94" y="9"/>
                </a:cubicBezTo>
                <a:cubicBezTo>
                  <a:pt x="93" y="15"/>
                  <a:pt x="94" y="24"/>
                  <a:pt x="100" y="30"/>
                </a:cubicBezTo>
                <a:cubicBezTo>
                  <a:pt x="102" y="32"/>
                  <a:pt x="105" y="35"/>
                  <a:pt x="107" y="37"/>
                </a:cubicBezTo>
                <a:cubicBezTo>
                  <a:pt x="110" y="42"/>
                  <a:pt x="113" y="46"/>
                  <a:pt x="118" y="46"/>
                </a:cubicBezTo>
                <a:cubicBezTo>
                  <a:pt x="132" y="46"/>
                  <a:pt x="141" y="45"/>
                  <a:pt x="141" y="38"/>
                </a:cubicBezTo>
                <a:cubicBezTo>
                  <a:pt x="141" y="36"/>
                  <a:pt x="142" y="27"/>
                  <a:pt x="144" y="21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59" y="20"/>
                  <a:pt x="167" y="25"/>
                  <a:pt x="175" y="31"/>
                </a:cubicBezTo>
                <a:cubicBezTo>
                  <a:pt x="172" y="32"/>
                  <a:pt x="170" y="33"/>
                  <a:pt x="168" y="35"/>
                </a:cubicBezTo>
                <a:cubicBezTo>
                  <a:pt x="164" y="39"/>
                  <a:pt x="163" y="46"/>
                  <a:pt x="163" y="50"/>
                </a:cubicBezTo>
                <a:cubicBezTo>
                  <a:pt x="161" y="51"/>
                  <a:pt x="159" y="53"/>
                  <a:pt x="159" y="56"/>
                </a:cubicBezTo>
                <a:cubicBezTo>
                  <a:pt x="159" y="57"/>
                  <a:pt x="157" y="59"/>
                  <a:pt x="156" y="61"/>
                </a:cubicBezTo>
                <a:cubicBezTo>
                  <a:pt x="152" y="65"/>
                  <a:pt x="149" y="69"/>
                  <a:pt x="151" y="72"/>
                </a:cubicBezTo>
                <a:cubicBezTo>
                  <a:pt x="154" y="76"/>
                  <a:pt x="159" y="74"/>
                  <a:pt x="165" y="72"/>
                </a:cubicBezTo>
                <a:cubicBezTo>
                  <a:pt x="174" y="68"/>
                  <a:pt x="178" y="66"/>
                  <a:pt x="180" y="65"/>
                </a:cubicBezTo>
                <a:cubicBezTo>
                  <a:pt x="180" y="65"/>
                  <a:pt x="180" y="65"/>
                  <a:pt x="180" y="65"/>
                </a:cubicBezTo>
                <a:cubicBezTo>
                  <a:pt x="181" y="68"/>
                  <a:pt x="185" y="69"/>
                  <a:pt x="186" y="69"/>
                </a:cubicBezTo>
                <a:cubicBezTo>
                  <a:pt x="186" y="69"/>
                  <a:pt x="186" y="69"/>
                  <a:pt x="187" y="69"/>
                </a:cubicBezTo>
                <a:cubicBezTo>
                  <a:pt x="188" y="70"/>
                  <a:pt x="190" y="72"/>
                  <a:pt x="193" y="72"/>
                </a:cubicBezTo>
                <a:cubicBezTo>
                  <a:pt x="195" y="72"/>
                  <a:pt x="197" y="74"/>
                  <a:pt x="198" y="75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207" y="79"/>
                  <a:pt x="208" y="82"/>
                  <a:pt x="209" y="85"/>
                </a:cubicBezTo>
                <a:cubicBezTo>
                  <a:pt x="208" y="84"/>
                  <a:pt x="207" y="84"/>
                  <a:pt x="206" y="84"/>
                </a:cubicBezTo>
                <a:cubicBezTo>
                  <a:pt x="197" y="79"/>
                  <a:pt x="190" y="76"/>
                  <a:pt x="186" y="76"/>
                </a:cubicBezTo>
                <a:cubicBezTo>
                  <a:pt x="182" y="76"/>
                  <a:pt x="171" y="79"/>
                  <a:pt x="169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2" y="86"/>
                  <a:pt x="155" y="94"/>
                  <a:pt x="155" y="99"/>
                </a:cubicBezTo>
                <a:cubicBezTo>
                  <a:pt x="155" y="99"/>
                  <a:pt x="155" y="100"/>
                  <a:pt x="155" y="101"/>
                </a:cubicBezTo>
                <a:cubicBezTo>
                  <a:pt x="153" y="106"/>
                  <a:pt x="150" y="117"/>
                  <a:pt x="161" y="125"/>
                </a:cubicBezTo>
                <a:cubicBezTo>
                  <a:pt x="168" y="130"/>
                  <a:pt x="175" y="128"/>
                  <a:pt x="179" y="127"/>
                </a:cubicBezTo>
                <a:cubicBezTo>
                  <a:pt x="180" y="127"/>
                  <a:pt x="181" y="126"/>
                  <a:pt x="182" y="126"/>
                </a:cubicBezTo>
                <a:cubicBezTo>
                  <a:pt x="182" y="126"/>
                  <a:pt x="182" y="126"/>
                  <a:pt x="182" y="127"/>
                </a:cubicBezTo>
                <a:cubicBezTo>
                  <a:pt x="186" y="134"/>
                  <a:pt x="186" y="141"/>
                  <a:pt x="186" y="148"/>
                </a:cubicBezTo>
                <a:cubicBezTo>
                  <a:pt x="186" y="153"/>
                  <a:pt x="185" y="172"/>
                  <a:pt x="184" y="180"/>
                </a:cubicBezTo>
                <a:cubicBezTo>
                  <a:pt x="166" y="200"/>
                  <a:pt x="139" y="212"/>
                  <a:pt x="110" y="212"/>
                </a:cubicBezTo>
                <a:close/>
                <a:moveTo>
                  <a:pt x="191" y="172"/>
                </a:moveTo>
                <a:cubicBezTo>
                  <a:pt x="192" y="165"/>
                  <a:pt x="194" y="153"/>
                  <a:pt x="194" y="148"/>
                </a:cubicBezTo>
                <a:cubicBezTo>
                  <a:pt x="194" y="140"/>
                  <a:pt x="194" y="132"/>
                  <a:pt x="189" y="123"/>
                </a:cubicBezTo>
                <a:cubicBezTo>
                  <a:pt x="186" y="117"/>
                  <a:pt x="180" y="118"/>
                  <a:pt x="177" y="119"/>
                </a:cubicBezTo>
                <a:cubicBezTo>
                  <a:pt x="173" y="120"/>
                  <a:pt x="170" y="121"/>
                  <a:pt x="165" y="118"/>
                </a:cubicBezTo>
                <a:cubicBezTo>
                  <a:pt x="159" y="114"/>
                  <a:pt x="160" y="110"/>
                  <a:pt x="162" y="103"/>
                </a:cubicBezTo>
                <a:cubicBezTo>
                  <a:pt x="163" y="102"/>
                  <a:pt x="163" y="100"/>
                  <a:pt x="163" y="99"/>
                </a:cubicBezTo>
                <a:cubicBezTo>
                  <a:pt x="164" y="97"/>
                  <a:pt x="168" y="92"/>
                  <a:pt x="173" y="87"/>
                </a:cubicBezTo>
                <a:cubicBezTo>
                  <a:pt x="178" y="85"/>
                  <a:pt x="184" y="84"/>
                  <a:pt x="186" y="84"/>
                </a:cubicBezTo>
                <a:cubicBezTo>
                  <a:pt x="189" y="84"/>
                  <a:pt x="197" y="88"/>
                  <a:pt x="203" y="91"/>
                </a:cubicBezTo>
                <a:cubicBezTo>
                  <a:pt x="206" y="93"/>
                  <a:pt x="209" y="93"/>
                  <a:pt x="211" y="94"/>
                </a:cubicBezTo>
                <a:cubicBezTo>
                  <a:pt x="212" y="99"/>
                  <a:pt x="212" y="104"/>
                  <a:pt x="212" y="110"/>
                </a:cubicBezTo>
                <a:cubicBezTo>
                  <a:pt x="212" y="133"/>
                  <a:pt x="204" y="155"/>
                  <a:pt x="191" y="172"/>
                </a:cubicBezTo>
                <a:close/>
              </a:path>
            </a:pathLst>
          </a:custGeom>
          <a:solidFill>
            <a:srgbClr val="EBD8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2D3ACE2-19D0-4477-BDED-D3D79B64600C}"/>
              </a:ext>
            </a:extLst>
          </p:cNvPr>
          <p:cNvGrpSpPr/>
          <p:nvPr/>
        </p:nvGrpSpPr>
        <p:grpSpPr>
          <a:xfrm>
            <a:off x="3540417" y="4877152"/>
            <a:ext cx="2473638" cy="972943"/>
            <a:chOff x="3702128" y="4877152"/>
            <a:chExt cx="2473638" cy="972943"/>
          </a:xfrm>
        </p:grpSpPr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3AEB6A7D-9F08-4771-B84C-F439CE5792EA}"/>
                </a:ext>
              </a:extLst>
            </p:cNvPr>
            <p:cNvSpPr/>
            <p:nvPr/>
          </p:nvSpPr>
          <p:spPr>
            <a:xfrm>
              <a:off x="3985495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3908+</a:t>
              </a: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6444AF3F-DD0D-465B-88C0-3B186C3557CD}"/>
                </a:ext>
              </a:extLst>
            </p:cNvPr>
            <p:cNvSpPr/>
            <p:nvPr/>
          </p:nvSpPr>
          <p:spPr>
            <a:xfrm>
              <a:off x="3702128" y="5335146"/>
              <a:ext cx="2473638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Freeform 49">
            <a:extLst>
              <a:ext uri="{FF2B5EF4-FFF2-40B4-BE49-F238E27FC236}">
                <a16:creationId xmlns:a16="http://schemas.microsoft.com/office/drawing/2014/main" id="{AD7518D7-6400-46E6-B26E-14370E2E2BAC}"/>
              </a:ext>
            </a:extLst>
          </p:cNvPr>
          <p:cNvSpPr>
            <a:spLocks noEditPoints="1"/>
          </p:cNvSpPr>
          <p:nvPr/>
        </p:nvSpPr>
        <p:spPr bwMode="auto">
          <a:xfrm>
            <a:off x="7146707" y="4242708"/>
            <a:ext cx="536117" cy="471479"/>
          </a:xfrm>
          <a:custGeom>
            <a:avLst/>
            <a:gdLst>
              <a:gd name="T0" fmla="*/ 232 w 232"/>
              <a:gd name="T1" fmla="*/ 165 h 204"/>
              <a:gd name="T2" fmla="*/ 193 w 232"/>
              <a:gd name="T3" fmla="*/ 81 h 204"/>
              <a:gd name="T4" fmla="*/ 32 w 232"/>
              <a:gd name="T5" fmla="*/ 81 h 204"/>
              <a:gd name="T6" fmla="*/ 0 w 232"/>
              <a:gd name="T7" fmla="*/ 165 h 204"/>
              <a:gd name="T8" fmla="*/ 39 w 232"/>
              <a:gd name="T9" fmla="*/ 204 h 204"/>
              <a:gd name="T10" fmla="*/ 113 w 232"/>
              <a:gd name="T11" fmla="*/ 162 h 204"/>
              <a:gd name="T12" fmla="*/ 193 w 232"/>
              <a:gd name="T13" fmla="*/ 204 h 204"/>
              <a:gd name="T14" fmla="*/ 78 w 232"/>
              <a:gd name="T15" fmla="*/ 154 h 204"/>
              <a:gd name="T16" fmla="*/ 50 w 232"/>
              <a:gd name="T17" fmla="*/ 154 h 204"/>
              <a:gd name="T18" fmla="*/ 48 w 232"/>
              <a:gd name="T19" fmla="*/ 129 h 204"/>
              <a:gd name="T20" fmla="*/ 51 w 232"/>
              <a:gd name="T21" fmla="*/ 132 h 204"/>
              <a:gd name="T22" fmla="*/ 57 w 232"/>
              <a:gd name="T23" fmla="*/ 138 h 204"/>
              <a:gd name="T24" fmla="*/ 62 w 232"/>
              <a:gd name="T25" fmla="*/ 143 h 204"/>
              <a:gd name="T26" fmla="*/ 69 w 232"/>
              <a:gd name="T27" fmla="*/ 148 h 204"/>
              <a:gd name="T28" fmla="*/ 76 w 232"/>
              <a:gd name="T29" fmla="*/ 153 h 204"/>
              <a:gd name="T30" fmla="*/ 86 w 232"/>
              <a:gd name="T31" fmla="*/ 148 h 204"/>
              <a:gd name="T32" fmla="*/ 80 w 232"/>
              <a:gd name="T33" fmla="*/ 146 h 204"/>
              <a:gd name="T34" fmla="*/ 74 w 232"/>
              <a:gd name="T35" fmla="*/ 142 h 204"/>
              <a:gd name="T36" fmla="*/ 67 w 232"/>
              <a:gd name="T37" fmla="*/ 137 h 204"/>
              <a:gd name="T38" fmla="*/ 62 w 232"/>
              <a:gd name="T39" fmla="*/ 133 h 204"/>
              <a:gd name="T40" fmla="*/ 58 w 232"/>
              <a:gd name="T41" fmla="*/ 128 h 204"/>
              <a:gd name="T42" fmla="*/ 54 w 232"/>
              <a:gd name="T43" fmla="*/ 123 h 204"/>
              <a:gd name="T44" fmla="*/ 40 w 232"/>
              <a:gd name="T45" fmla="*/ 81 h 204"/>
              <a:gd name="T46" fmla="*/ 186 w 232"/>
              <a:gd name="T47" fmla="*/ 81 h 204"/>
              <a:gd name="T48" fmla="*/ 177 w 232"/>
              <a:gd name="T49" fmla="*/ 116 h 204"/>
              <a:gd name="T50" fmla="*/ 172 w 232"/>
              <a:gd name="T51" fmla="*/ 123 h 204"/>
              <a:gd name="T52" fmla="*/ 168 w 232"/>
              <a:gd name="T53" fmla="*/ 128 h 204"/>
              <a:gd name="T54" fmla="*/ 163 w 232"/>
              <a:gd name="T55" fmla="*/ 133 h 204"/>
              <a:gd name="T56" fmla="*/ 158 w 232"/>
              <a:gd name="T57" fmla="*/ 137 h 204"/>
              <a:gd name="T58" fmla="*/ 149 w 232"/>
              <a:gd name="T59" fmla="*/ 144 h 204"/>
              <a:gd name="T60" fmla="*/ 144 w 232"/>
              <a:gd name="T61" fmla="*/ 146 h 204"/>
              <a:gd name="T62" fmla="*/ 141 w 232"/>
              <a:gd name="T63" fmla="*/ 148 h 204"/>
              <a:gd name="T64" fmla="*/ 86 w 232"/>
              <a:gd name="T65" fmla="*/ 148 h 204"/>
              <a:gd name="T66" fmla="*/ 153 w 232"/>
              <a:gd name="T67" fmla="*/ 151 h 204"/>
              <a:gd name="T68" fmla="*/ 159 w 232"/>
              <a:gd name="T69" fmla="*/ 147 h 204"/>
              <a:gd name="T70" fmla="*/ 164 w 232"/>
              <a:gd name="T71" fmla="*/ 143 h 204"/>
              <a:gd name="T72" fmla="*/ 170 w 232"/>
              <a:gd name="T73" fmla="*/ 137 h 204"/>
              <a:gd name="T74" fmla="*/ 175 w 232"/>
              <a:gd name="T75" fmla="*/ 132 h 204"/>
              <a:gd name="T76" fmla="*/ 180 w 232"/>
              <a:gd name="T77" fmla="*/ 125 h 204"/>
              <a:gd name="T78" fmla="*/ 211 w 232"/>
              <a:gd name="T79" fmla="*/ 156 h 204"/>
              <a:gd name="T80" fmla="*/ 184 w 232"/>
              <a:gd name="T81" fmla="*/ 183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2" h="204">
                <a:moveTo>
                  <a:pt x="190" y="162"/>
                </a:moveTo>
                <a:cubicBezTo>
                  <a:pt x="232" y="165"/>
                  <a:pt x="232" y="165"/>
                  <a:pt x="232" y="165"/>
                </a:cubicBezTo>
                <a:cubicBezTo>
                  <a:pt x="185" y="118"/>
                  <a:pt x="185" y="118"/>
                  <a:pt x="185" y="118"/>
                </a:cubicBezTo>
                <a:cubicBezTo>
                  <a:pt x="190" y="107"/>
                  <a:pt x="193" y="94"/>
                  <a:pt x="193" y="81"/>
                </a:cubicBezTo>
                <a:cubicBezTo>
                  <a:pt x="193" y="36"/>
                  <a:pt x="157" y="0"/>
                  <a:pt x="113" y="0"/>
                </a:cubicBezTo>
                <a:cubicBezTo>
                  <a:pt x="68" y="0"/>
                  <a:pt x="32" y="36"/>
                  <a:pt x="32" y="81"/>
                </a:cubicBezTo>
                <a:cubicBezTo>
                  <a:pt x="32" y="96"/>
                  <a:pt x="36" y="110"/>
                  <a:pt x="44" y="122"/>
                </a:cubicBezTo>
                <a:cubicBezTo>
                  <a:pt x="0" y="165"/>
                  <a:pt x="0" y="165"/>
                  <a:pt x="0" y="165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39" y="204"/>
                  <a:pt x="39" y="204"/>
                  <a:pt x="39" y="204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94" y="160"/>
                  <a:pt x="103" y="162"/>
                  <a:pt x="113" y="162"/>
                </a:cubicBezTo>
                <a:cubicBezTo>
                  <a:pt x="124" y="162"/>
                  <a:pt x="135" y="159"/>
                  <a:pt x="144" y="155"/>
                </a:cubicBezTo>
                <a:cubicBezTo>
                  <a:pt x="193" y="204"/>
                  <a:pt x="193" y="204"/>
                  <a:pt x="193" y="204"/>
                </a:cubicBezTo>
                <a:lnTo>
                  <a:pt x="190" y="162"/>
                </a:lnTo>
                <a:close/>
                <a:moveTo>
                  <a:pt x="78" y="154"/>
                </a:moveTo>
                <a:cubicBezTo>
                  <a:pt x="48" y="183"/>
                  <a:pt x="48" y="183"/>
                  <a:pt x="48" y="183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48" y="129"/>
                  <a:pt x="48" y="129"/>
                  <a:pt x="48" y="129"/>
                </a:cubicBezTo>
                <a:cubicBezTo>
                  <a:pt x="49" y="129"/>
                  <a:pt x="49" y="130"/>
                  <a:pt x="50" y="131"/>
                </a:cubicBezTo>
                <a:cubicBezTo>
                  <a:pt x="50" y="132"/>
                  <a:pt x="51" y="132"/>
                  <a:pt x="51" y="132"/>
                </a:cubicBezTo>
                <a:cubicBezTo>
                  <a:pt x="52" y="134"/>
                  <a:pt x="54" y="136"/>
                  <a:pt x="55" y="137"/>
                </a:cubicBezTo>
                <a:cubicBezTo>
                  <a:pt x="56" y="138"/>
                  <a:pt x="56" y="138"/>
                  <a:pt x="57" y="138"/>
                </a:cubicBezTo>
                <a:cubicBezTo>
                  <a:pt x="58" y="140"/>
                  <a:pt x="60" y="142"/>
                  <a:pt x="62" y="143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4" y="145"/>
                  <a:pt x="65" y="146"/>
                  <a:pt x="67" y="147"/>
                </a:cubicBezTo>
                <a:cubicBezTo>
                  <a:pt x="68" y="148"/>
                  <a:pt x="68" y="148"/>
                  <a:pt x="69" y="148"/>
                </a:cubicBezTo>
                <a:cubicBezTo>
                  <a:pt x="70" y="149"/>
                  <a:pt x="72" y="150"/>
                  <a:pt x="74" y="151"/>
                </a:cubicBezTo>
                <a:cubicBezTo>
                  <a:pt x="75" y="152"/>
                  <a:pt x="75" y="152"/>
                  <a:pt x="76" y="153"/>
                </a:cubicBezTo>
                <a:cubicBezTo>
                  <a:pt x="77" y="153"/>
                  <a:pt x="77" y="153"/>
                  <a:pt x="78" y="154"/>
                </a:cubicBezTo>
                <a:close/>
                <a:moveTo>
                  <a:pt x="86" y="148"/>
                </a:moveTo>
                <a:cubicBezTo>
                  <a:pt x="85" y="148"/>
                  <a:pt x="83" y="147"/>
                  <a:pt x="82" y="147"/>
                </a:cubicBezTo>
                <a:cubicBezTo>
                  <a:pt x="81" y="146"/>
                  <a:pt x="81" y="146"/>
                  <a:pt x="80" y="146"/>
                </a:cubicBezTo>
                <a:cubicBezTo>
                  <a:pt x="79" y="145"/>
                  <a:pt x="78" y="145"/>
                  <a:pt x="77" y="144"/>
                </a:cubicBezTo>
                <a:cubicBezTo>
                  <a:pt x="76" y="143"/>
                  <a:pt x="75" y="143"/>
                  <a:pt x="74" y="142"/>
                </a:cubicBezTo>
                <a:cubicBezTo>
                  <a:pt x="73" y="142"/>
                  <a:pt x="73" y="141"/>
                  <a:pt x="72" y="141"/>
                </a:cubicBezTo>
                <a:cubicBezTo>
                  <a:pt x="70" y="140"/>
                  <a:pt x="68" y="138"/>
                  <a:pt x="67" y="137"/>
                </a:cubicBezTo>
                <a:cubicBezTo>
                  <a:pt x="66" y="137"/>
                  <a:pt x="66" y="136"/>
                  <a:pt x="66" y="136"/>
                </a:cubicBezTo>
                <a:cubicBezTo>
                  <a:pt x="65" y="135"/>
                  <a:pt x="63" y="134"/>
                  <a:pt x="62" y="133"/>
                </a:cubicBezTo>
                <a:cubicBezTo>
                  <a:pt x="62" y="132"/>
                  <a:pt x="61" y="132"/>
                  <a:pt x="60" y="131"/>
                </a:cubicBezTo>
                <a:cubicBezTo>
                  <a:pt x="60" y="130"/>
                  <a:pt x="59" y="129"/>
                  <a:pt x="58" y="128"/>
                </a:cubicBezTo>
                <a:cubicBezTo>
                  <a:pt x="57" y="127"/>
                  <a:pt x="57" y="127"/>
                  <a:pt x="56" y="126"/>
                </a:cubicBezTo>
                <a:cubicBezTo>
                  <a:pt x="55" y="125"/>
                  <a:pt x="55" y="124"/>
                  <a:pt x="54" y="123"/>
                </a:cubicBezTo>
                <a:cubicBezTo>
                  <a:pt x="53" y="122"/>
                  <a:pt x="53" y="122"/>
                  <a:pt x="52" y="121"/>
                </a:cubicBezTo>
                <a:cubicBezTo>
                  <a:pt x="45" y="109"/>
                  <a:pt x="40" y="95"/>
                  <a:pt x="40" y="81"/>
                </a:cubicBezTo>
                <a:cubicBezTo>
                  <a:pt x="40" y="41"/>
                  <a:pt x="73" y="8"/>
                  <a:pt x="113" y="8"/>
                </a:cubicBezTo>
                <a:cubicBezTo>
                  <a:pt x="153" y="8"/>
                  <a:pt x="186" y="41"/>
                  <a:pt x="186" y="81"/>
                </a:cubicBezTo>
                <a:cubicBezTo>
                  <a:pt x="186" y="93"/>
                  <a:pt x="182" y="105"/>
                  <a:pt x="177" y="115"/>
                </a:cubicBezTo>
                <a:cubicBezTo>
                  <a:pt x="177" y="116"/>
                  <a:pt x="177" y="116"/>
                  <a:pt x="177" y="116"/>
                </a:cubicBezTo>
                <a:cubicBezTo>
                  <a:pt x="176" y="117"/>
                  <a:pt x="175" y="119"/>
                  <a:pt x="174" y="121"/>
                </a:cubicBezTo>
                <a:cubicBezTo>
                  <a:pt x="173" y="121"/>
                  <a:pt x="173" y="122"/>
                  <a:pt x="172" y="123"/>
                </a:cubicBezTo>
                <a:cubicBezTo>
                  <a:pt x="171" y="124"/>
                  <a:pt x="170" y="125"/>
                  <a:pt x="169" y="126"/>
                </a:cubicBezTo>
                <a:cubicBezTo>
                  <a:pt x="169" y="127"/>
                  <a:pt x="168" y="128"/>
                  <a:pt x="168" y="128"/>
                </a:cubicBezTo>
                <a:cubicBezTo>
                  <a:pt x="167" y="129"/>
                  <a:pt x="166" y="130"/>
                  <a:pt x="165" y="131"/>
                </a:cubicBezTo>
                <a:cubicBezTo>
                  <a:pt x="164" y="132"/>
                  <a:pt x="164" y="133"/>
                  <a:pt x="163" y="133"/>
                </a:cubicBezTo>
                <a:cubicBezTo>
                  <a:pt x="162" y="134"/>
                  <a:pt x="161" y="135"/>
                  <a:pt x="160" y="136"/>
                </a:cubicBezTo>
                <a:cubicBezTo>
                  <a:pt x="160" y="136"/>
                  <a:pt x="159" y="137"/>
                  <a:pt x="158" y="137"/>
                </a:cubicBezTo>
                <a:cubicBezTo>
                  <a:pt x="158" y="138"/>
                  <a:pt x="157" y="139"/>
                  <a:pt x="156" y="139"/>
                </a:cubicBezTo>
                <a:cubicBezTo>
                  <a:pt x="154" y="141"/>
                  <a:pt x="151" y="143"/>
                  <a:pt x="149" y="144"/>
                </a:cubicBezTo>
                <a:cubicBezTo>
                  <a:pt x="149" y="144"/>
                  <a:pt x="149" y="144"/>
                  <a:pt x="149" y="144"/>
                </a:cubicBezTo>
                <a:cubicBezTo>
                  <a:pt x="147" y="145"/>
                  <a:pt x="146" y="146"/>
                  <a:pt x="144" y="146"/>
                </a:cubicBezTo>
                <a:cubicBezTo>
                  <a:pt x="144" y="147"/>
                  <a:pt x="143" y="147"/>
                  <a:pt x="142" y="147"/>
                </a:cubicBezTo>
                <a:cubicBezTo>
                  <a:pt x="141" y="148"/>
                  <a:pt x="141" y="148"/>
                  <a:pt x="141" y="148"/>
                </a:cubicBezTo>
                <a:cubicBezTo>
                  <a:pt x="132" y="152"/>
                  <a:pt x="123" y="154"/>
                  <a:pt x="113" y="154"/>
                </a:cubicBezTo>
                <a:cubicBezTo>
                  <a:pt x="103" y="154"/>
                  <a:pt x="94" y="152"/>
                  <a:pt x="86" y="148"/>
                </a:cubicBezTo>
                <a:close/>
                <a:moveTo>
                  <a:pt x="152" y="151"/>
                </a:moveTo>
                <a:cubicBezTo>
                  <a:pt x="152" y="151"/>
                  <a:pt x="153" y="151"/>
                  <a:pt x="153" y="151"/>
                </a:cubicBezTo>
                <a:cubicBezTo>
                  <a:pt x="155" y="150"/>
                  <a:pt x="156" y="149"/>
                  <a:pt x="157" y="148"/>
                </a:cubicBezTo>
                <a:cubicBezTo>
                  <a:pt x="158" y="148"/>
                  <a:pt x="158" y="147"/>
                  <a:pt x="159" y="147"/>
                </a:cubicBezTo>
                <a:cubicBezTo>
                  <a:pt x="161" y="146"/>
                  <a:pt x="162" y="145"/>
                  <a:pt x="163" y="144"/>
                </a:cubicBezTo>
                <a:cubicBezTo>
                  <a:pt x="164" y="143"/>
                  <a:pt x="164" y="143"/>
                  <a:pt x="164" y="143"/>
                </a:cubicBezTo>
                <a:cubicBezTo>
                  <a:pt x="166" y="141"/>
                  <a:pt x="168" y="140"/>
                  <a:pt x="169" y="138"/>
                </a:cubicBezTo>
                <a:cubicBezTo>
                  <a:pt x="170" y="138"/>
                  <a:pt x="170" y="138"/>
                  <a:pt x="170" y="137"/>
                </a:cubicBezTo>
                <a:cubicBezTo>
                  <a:pt x="172" y="136"/>
                  <a:pt x="173" y="134"/>
                  <a:pt x="175" y="132"/>
                </a:cubicBezTo>
                <a:cubicBezTo>
                  <a:pt x="175" y="132"/>
                  <a:pt x="175" y="132"/>
                  <a:pt x="175" y="132"/>
                </a:cubicBezTo>
                <a:cubicBezTo>
                  <a:pt x="177" y="130"/>
                  <a:pt x="178" y="128"/>
                  <a:pt x="179" y="127"/>
                </a:cubicBezTo>
                <a:cubicBezTo>
                  <a:pt x="179" y="126"/>
                  <a:pt x="180" y="126"/>
                  <a:pt x="180" y="125"/>
                </a:cubicBezTo>
                <a:cubicBezTo>
                  <a:pt x="180" y="125"/>
                  <a:pt x="180" y="125"/>
                  <a:pt x="180" y="12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4" y="183"/>
                  <a:pt x="184" y="183"/>
                  <a:pt x="184" y="183"/>
                </a:cubicBezTo>
                <a:lnTo>
                  <a:pt x="152" y="151"/>
                </a:lnTo>
                <a:close/>
              </a:path>
            </a:pathLst>
          </a:custGeom>
          <a:solidFill>
            <a:srgbClr val="EBD8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5E7E9149-ACFC-413F-BB53-CDF3F58E91E1}"/>
              </a:ext>
            </a:extLst>
          </p:cNvPr>
          <p:cNvGrpSpPr/>
          <p:nvPr/>
        </p:nvGrpSpPr>
        <p:grpSpPr>
          <a:xfrm>
            <a:off x="6177946" y="4877152"/>
            <a:ext cx="2473638" cy="972943"/>
            <a:chOff x="3702128" y="4877152"/>
            <a:chExt cx="2473638" cy="972943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77617875-E72A-4878-870D-129A0993D0CA}"/>
                </a:ext>
              </a:extLst>
            </p:cNvPr>
            <p:cNvSpPr/>
            <p:nvPr/>
          </p:nvSpPr>
          <p:spPr>
            <a:xfrm>
              <a:off x="3985495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2009+</a:t>
              </a: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125FE30F-EF03-4962-8578-A24A3F4714B6}"/>
                </a:ext>
              </a:extLst>
            </p:cNvPr>
            <p:cNvSpPr/>
            <p:nvPr/>
          </p:nvSpPr>
          <p:spPr>
            <a:xfrm>
              <a:off x="3702128" y="5335146"/>
              <a:ext cx="2473638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2" name="Freeform 54">
            <a:extLst>
              <a:ext uri="{FF2B5EF4-FFF2-40B4-BE49-F238E27FC236}">
                <a16:creationId xmlns:a16="http://schemas.microsoft.com/office/drawing/2014/main" id="{F3AB4C21-4FB5-4C47-BBC0-20E2B23A14AE}"/>
              </a:ext>
            </a:extLst>
          </p:cNvPr>
          <p:cNvSpPr>
            <a:spLocks noEditPoints="1"/>
          </p:cNvSpPr>
          <p:nvPr/>
        </p:nvSpPr>
        <p:spPr bwMode="auto">
          <a:xfrm>
            <a:off x="9812118" y="4326357"/>
            <a:ext cx="480351" cy="304180"/>
          </a:xfrm>
          <a:custGeom>
            <a:avLst/>
            <a:gdLst>
              <a:gd name="T0" fmla="*/ 208 w 208"/>
              <a:gd name="T1" fmla="*/ 83 h 132"/>
              <a:gd name="T2" fmla="*/ 208 w 208"/>
              <a:gd name="T3" fmla="*/ 83 h 132"/>
              <a:gd name="T4" fmla="*/ 193 w 208"/>
              <a:gd name="T5" fmla="*/ 13 h 132"/>
              <a:gd name="T6" fmla="*/ 157 w 208"/>
              <a:gd name="T7" fmla="*/ 0 h 132"/>
              <a:gd name="T8" fmla="*/ 156 w 208"/>
              <a:gd name="T9" fmla="*/ 8 h 132"/>
              <a:gd name="T10" fmla="*/ 186 w 208"/>
              <a:gd name="T11" fmla="*/ 18 h 132"/>
              <a:gd name="T12" fmla="*/ 196 w 208"/>
              <a:gd name="T13" fmla="*/ 56 h 132"/>
              <a:gd name="T14" fmla="*/ 162 w 208"/>
              <a:gd name="T15" fmla="*/ 42 h 132"/>
              <a:gd name="T16" fmla="*/ 117 w 208"/>
              <a:gd name="T17" fmla="*/ 80 h 132"/>
              <a:gd name="T18" fmla="*/ 104 w 208"/>
              <a:gd name="T19" fmla="*/ 72 h 132"/>
              <a:gd name="T20" fmla="*/ 91 w 208"/>
              <a:gd name="T21" fmla="*/ 80 h 132"/>
              <a:gd name="T22" fmla="*/ 46 w 208"/>
              <a:gd name="T23" fmla="*/ 42 h 132"/>
              <a:gd name="T24" fmla="*/ 12 w 208"/>
              <a:gd name="T25" fmla="*/ 57 h 132"/>
              <a:gd name="T26" fmla="*/ 22 w 208"/>
              <a:gd name="T27" fmla="*/ 18 h 132"/>
              <a:gd name="T28" fmla="*/ 52 w 208"/>
              <a:gd name="T29" fmla="*/ 8 h 132"/>
              <a:gd name="T30" fmla="*/ 51 w 208"/>
              <a:gd name="T31" fmla="*/ 0 h 132"/>
              <a:gd name="T32" fmla="*/ 15 w 208"/>
              <a:gd name="T33" fmla="*/ 13 h 132"/>
              <a:gd name="T34" fmla="*/ 0 w 208"/>
              <a:gd name="T35" fmla="*/ 83 h 132"/>
              <a:gd name="T36" fmla="*/ 1 w 208"/>
              <a:gd name="T37" fmla="*/ 83 h 132"/>
              <a:gd name="T38" fmla="*/ 1 w 208"/>
              <a:gd name="T39" fmla="*/ 87 h 132"/>
              <a:gd name="T40" fmla="*/ 46 w 208"/>
              <a:gd name="T41" fmla="*/ 132 h 132"/>
              <a:gd name="T42" fmla="*/ 92 w 208"/>
              <a:gd name="T43" fmla="*/ 89 h 132"/>
              <a:gd name="T44" fmla="*/ 104 w 208"/>
              <a:gd name="T45" fmla="*/ 81 h 132"/>
              <a:gd name="T46" fmla="*/ 117 w 208"/>
              <a:gd name="T47" fmla="*/ 89 h 132"/>
              <a:gd name="T48" fmla="*/ 162 w 208"/>
              <a:gd name="T49" fmla="*/ 132 h 132"/>
              <a:gd name="T50" fmla="*/ 208 w 208"/>
              <a:gd name="T51" fmla="*/ 87 h 132"/>
              <a:gd name="T52" fmla="*/ 208 w 208"/>
              <a:gd name="T53" fmla="*/ 83 h 132"/>
              <a:gd name="T54" fmla="*/ 46 w 208"/>
              <a:gd name="T55" fmla="*/ 124 h 132"/>
              <a:gd name="T56" fmla="*/ 9 w 208"/>
              <a:gd name="T57" fmla="*/ 87 h 132"/>
              <a:gd name="T58" fmla="*/ 46 w 208"/>
              <a:gd name="T59" fmla="*/ 50 h 132"/>
              <a:gd name="T60" fmla="*/ 84 w 208"/>
              <a:gd name="T61" fmla="*/ 87 h 132"/>
              <a:gd name="T62" fmla="*/ 46 w 208"/>
              <a:gd name="T63" fmla="*/ 124 h 132"/>
              <a:gd name="T64" fmla="*/ 162 w 208"/>
              <a:gd name="T65" fmla="*/ 124 h 132"/>
              <a:gd name="T66" fmla="*/ 125 w 208"/>
              <a:gd name="T67" fmla="*/ 87 h 132"/>
              <a:gd name="T68" fmla="*/ 162 w 208"/>
              <a:gd name="T69" fmla="*/ 50 h 132"/>
              <a:gd name="T70" fmla="*/ 200 w 208"/>
              <a:gd name="T71" fmla="*/ 87 h 132"/>
              <a:gd name="T72" fmla="*/ 162 w 208"/>
              <a:gd name="T73" fmla="*/ 124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8" h="132">
                <a:moveTo>
                  <a:pt x="208" y="83"/>
                </a:moveTo>
                <a:cubicBezTo>
                  <a:pt x="208" y="83"/>
                  <a:pt x="208" y="83"/>
                  <a:pt x="208" y="83"/>
                </a:cubicBezTo>
                <a:cubicBezTo>
                  <a:pt x="207" y="73"/>
                  <a:pt x="199" y="22"/>
                  <a:pt x="193" y="13"/>
                </a:cubicBezTo>
                <a:cubicBezTo>
                  <a:pt x="186" y="4"/>
                  <a:pt x="162" y="1"/>
                  <a:pt x="157" y="0"/>
                </a:cubicBezTo>
                <a:cubicBezTo>
                  <a:pt x="156" y="8"/>
                  <a:pt x="156" y="8"/>
                  <a:pt x="156" y="8"/>
                </a:cubicBezTo>
                <a:cubicBezTo>
                  <a:pt x="166" y="9"/>
                  <a:pt x="183" y="13"/>
                  <a:pt x="186" y="18"/>
                </a:cubicBezTo>
                <a:cubicBezTo>
                  <a:pt x="189" y="21"/>
                  <a:pt x="192" y="38"/>
                  <a:pt x="196" y="56"/>
                </a:cubicBezTo>
                <a:cubicBezTo>
                  <a:pt x="187" y="47"/>
                  <a:pt x="175" y="42"/>
                  <a:pt x="162" y="42"/>
                </a:cubicBezTo>
                <a:cubicBezTo>
                  <a:pt x="140" y="42"/>
                  <a:pt x="121" y="58"/>
                  <a:pt x="117" y="8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91" y="80"/>
                  <a:pt x="91" y="80"/>
                  <a:pt x="91" y="80"/>
                </a:cubicBezTo>
                <a:cubicBezTo>
                  <a:pt x="88" y="58"/>
                  <a:pt x="69" y="42"/>
                  <a:pt x="46" y="42"/>
                </a:cubicBezTo>
                <a:cubicBezTo>
                  <a:pt x="33" y="42"/>
                  <a:pt x="21" y="48"/>
                  <a:pt x="12" y="57"/>
                </a:cubicBezTo>
                <a:cubicBezTo>
                  <a:pt x="16" y="39"/>
                  <a:pt x="19" y="21"/>
                  <a:pt x="22" y="18"/>
                </a:cubicBezTo>
                <a:cubicBezTo>
                  <a:pt x="25" y="13"/>
                  <a:pt x="42" y="9"/>
                  <a:pt x="52" y="8"/>
                </a:cubicBezTo>
                <a:cubicBezTo>
                  <a:pt x="51" y="0"/>
                  <a:pt x="51" y="0"/>
                  <a:pt x="51" y="0"/>
                </a:cubicBezTo>
                <a:cubicBezTo>
                  <a:pt x="46" y="1"/>
                  <a:pt x="22" y="4"/>
                  <a:pt x="15" y="13"/>
                </a:cubicBezTo>
                <a:cubicBezTo>
                  <a:pt x="9" y="22"/>
                  <a:pt x="1" y="73"/>
                  <a:pt x="0" y="83"/>
                </a:cubicBezTo>
                <a:cubicBezTo>
                  <a:pt x="1" y="83"/>
                  <a:pt x="1" y="83"/>
                  <a:pt x="1" y="83"/>
                </a:cubicBezTo>
                <a:cubicBezTo>
                  <a:pt x="1" y="84"/>
                  <a:pt x="1" y="86"/>
                  <a:pt x="1" y="87"/>
                </a:cubicBezTo>
                <a:cubicBezTo>
                  <a:pt x="1" y="112"/>
                  <a:pt x="21" y="132"/>
                  <a:pt x="46" y="132"/>
                </a:cubicBezTo>
                <a:cubicBezTo>
                  <a:pt x="71" y="132"/>
                  <a:pt x="91" y="113"/>
                  <a:pt x="92" y="89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118" y="113"/>
                  <a:pt x="138" y="132"/>
                  <a:pt x="162" y="132"/>
                </a:cubicBezTo>
                <a:cubicBezTo>
                  <a:pt x="188" y="132"/>
                  <a:pt x="208" y="112"/>
                  <a:pt x="208" y="87"/>
                </a:cubicBezTo>
                <a:cubicBezTo>
                  <a:pt x="208" y="86"/>
                  <a:pt x="208" y="84"/>
                  <a:pt x="208" y="83"/>
                </a:cubicBezTo>
                <a:close/>
                <a:moveTo>
                  <a:pt x="46" y="124"/>
                </a:moveTo>
                <a:cubicBezTo>
                  <a:pt x="25" y="124"/>
                  <a:pt x="9" y="107"/>
                  <a:pt x="9" y="87"/>
                </a:cubicBezTo>
                <a:cubicBezTo>
                  <a:pt x="9" y="66"/>
                  <a:pt x="25" y="50"/>
                  <a:pt x="46" y="50"/>
                </a:cubicBezTo>
                <a:cubicBezTo>
                  <a:pt x="67" y="50"/>
                  <a:pt x="84" y="66"/>
                  <a:pt x="84" y="87"/>
                </a:cubicBezTo>
                <a:cubicBezTo>
                  <a:pt x="84" y="107"/>
                  <a:pt x="67" y="124"/>
                  <a:pt x="46" y="124"/>
                </a:cubicBezTo>
                <a:close/>
                <a:moveTo>
                  <a:pt x="162" y="124"/>
                </a:moveTo>
                <a:cubicBezTo>
                  <a:pt x="142" y="124"/>
                  <a:pt x="125" y="107"/>
                  <a:pt x="125" y="87"/>
                </a:cubicBezTo>
                <a:cubicBezTo>
                  <a:pt x="125" y="66"/>
                  <a:pt x="142" y="50"/>
                  <a:pt x="162" y="50"/>
                </a:cubicBezTo>
                <a:cubicBezTo>
                  <a:pt x="183" y="50"/>
                  <a:pt x="200" y="66"/>
                  <a:pt x="200" y="87"/>
                </a:cubicBezTo>
                <a:cubicBezTo>
                  <a:pt x="200" y="107"/>
                  <a:pt x="183" y="124"/>
                  <a:pt x="162" y="124"/>
                </a:cubicBezTo>
                <a:close/>
              </a:path>
            </a:pathLst>
          </a:custGeom>
          <a:solidFill>
            <a:srgbClr val="EBD8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B363E054-0538-4B05-A63C-C7D0B4E8D744}"/>
              </a:ext>
            </a:extLst>
          </p:cNvPr>
          <p:cNvGrpSpPr/>
          <p:nvPr/>
        </p:nvGrpSpPr>
        <p:grpSpPr>
          <a:xfrm>
            <a:off x="8815474" y="4877152"/>
            <a:ext cx="2473638" cy="972943"/>
            <a:chOff x="3702128" y="4877152"/>
            <a:chExt cx="2473638" cy="972943"/>
          </a:xfrm>
        </p:grpSpPr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E0202279-1E53-4F7C-9FE7-EE0D84E43235}"/>
                </a:ext>
              </a:extLst>
            </p:cNvPr>
            <p:cNvSpPr/>
            <p:nvPr/>
          </p:nvSpPr>
          <p:spPr>
            <a:xfrm>
              <a:off x="3985495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1267+</a:t>
              </a: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3D4BE850-59DC-41B0-AE81-4F7F3EE7B1B1}"/>
                </a:ext>
              </a:extLst>
            </p:cNvPr>
            <p:cNvSpPr/>
            <p:nvPr/>
          </p:nvSpPr>
          <p:spPr>
            <a:xfrm>
              <a:off x="3702128" y="5335146"/>
              <a:ext cx="2473638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Group 6">
            <a:extLst>
              <a:ext uri="{FF2B5EF4-FFF2-40B4-BE49-F238E27FC236}">
                <a16:creationId xmlns:a16="http://schemas.microsoft.com/office/drawing/2014/main" id="{6B64F51C-0137-47E4-B0AA-584554B0F818}"/>
              </a:ext>
            </a:extLst>
          </p:cNvPr>
          <p:cNvGrpSpPr/>
          <p:nvPr/>
        </p:nvGrpSpPr>
        <p:grpSpPr>
          <a:xfrm>
            <a:off x="680811" y="717280"/>
            <a:ext cx="3495513" cy="565989"/>
            <a:chOff x="680811" y="717280"/>
            <a:chExt cx="3495513" cy="565989"/>
          </a:xfrm>
        </p:grpSpPr>
        <p:cxnSp>
          <p:nvCxnSpPr>
            <p:cNvPr id="27" name="Straight Connector 28">
              <a:extLst>
                <a:ext uri="{FF2B5EF4-FFF2-40B4-BE49-F238E27FC236}">
                  <a16:creationId xmlns:a16="http://schemas.microsoft.com/office/drawing/2014/main" id="{1688E6D0-D1BE-4F1E-AC6B-457F2DD6C222}"/>
                </a:ext>
              </a:extLst>
            </p:cNvPr>
            <p:cNvCxnSpPr/>
            <p:nvPr/>
          </p:nvCxnSpPr>
          <p:spPr>
            <a:xfrm>
              <a:off x="680811" y="1021979"/>
              <a:ext cx="22207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0362B790-C8A2-4B40-870D-2FA905051CAF}"/>
                </a:ext>
              </a:extLst>
            </p:cNvPr>
            <p:cNvSpPr/>
            <p:nvPr/>
          </p:nvSpPr>
          <p:spPr>
            <a:xfrm>
              <a:off x="1100295" y="717280"/>
              <a:ext cx="3076029" cy="565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Our Partner</a:t>
              </a:r>
            </a:p>
          </p:txBody>
        </p:sp>
      </p:grpSp>
      <p:grpSp>
        <p:nvGrpSpPr>
          <p:cNvPr id="29" name="Group 80">
            <a:extLst>
              <a:ext uri="{FF2B5EF4-FFF2-40B4-BE49-F238E27FC236}">
                <a16:creationId xmlns:a16="http://schemas.microsoft.com/office/drawing/2014/main" id="{CE6A0A08-A6C9-4CFE-B100-2983F531E0B7}"/>
              </a:ext>
            </a:extLst>
          </p:cNvPr>
          <p:cNvGrpSpPr/>
          <p:nvPr/>
        </p:nvGrpSpPr>
        <p:grpSpPr>
          <a:xfrm>
            <a:off x="1081454" y="2850308"/>
            <a:ext cx="2124571" cy="581464"/>
            <a:chOff x="2378568" y="5544619"/>
            <a:chExt cx="3121292" cy="1093071"/>
          </a:xfrm>
        </p:grpSpPr>
        <p:sp>
          <p:nvSpPr>
            <p:cNvPr id="30" name="Rectangle 81">
              <a:extLst>
                <a:ext uri="{FF2B5EF4-FFF2-40B4-BE49-F238E27FC236}">
                  <a16:creationId xmlns:a16="http://schemas.microsoft.com/office/drawing/2014/main" id="{1513E5F5-B8E5-47A4-9BF8-4EF7521EAAB8}"/>
                </a:ext>
              </a:extLst>
            </p:cNvPr>
            <p:cNvSpPr/>
            <p:nvPr/>
          </p:nvSpPr>
          <p:spPr>
            <a:xfrm>
              <a:off x="2378568" y="5544619"/>
              <a:ext cx="3121292" cy="618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91835C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Graphic River</a:t>
              </a:r>
            </a:p>
          </p:txBody>
        </p:sp>
        <p:sp>
          <p:nvSpPr>
            <p:cNvPr id="31" name="Rectangle 82">
              <a:extLst>
                <a:ext uri="{FF2B5EF4-FFF2-40B4-BE49-F238E27FC236}">
                  <a16:creationId xmlns:a16="http://schemas.microsoft.com/office/drawing/2014/main" id="{EE14B012-400F-4545-967C-154E1985BF5A}"/>
                </a:ext>
              </a:extLst>
            </p:cNvPr>
            <p:cNvSpPr/>
            <p:nvPr/>
          </p:nvSpPr>
          <p:spPr>
            <a:xfrm>
              <a:off x="2551193" y="6082255"/>
              <a:ext cx="2776043" cy="55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rgbClr val="91835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</a:t>
              </a:r>
              <a:endParaRPr lang="id-ID" sz="1200" dirty="0">
                <a:solidFill>
                  <a:srgbClr val="91835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2" name="Group 86">
            <a:extLst>
              <a:ext uri="{FF2B5EF4-FFF2-40B4-BE49-F238E27FC236}">
                <a16:creationId xmlns:a16="http://schemas.microsoft.com/office/drawing/2014/main" id="{05D62D6A-D883-41BB-B92F-D9E8118BD4CB}"/>
              </a:ext>
            </a:extLst>
          </p:cNvPr>
          <p:cNvGrpSpPr/>
          <p:nvPr/>
        </p:nvGrpSpPr>
        <p:grpSpPr>
          <a:xfrm>
            <a:off x="3720653" y="2850308"/>
            <a:ext cx="2124571" cy="581464"/>
            <a:chOff x="2378568" y="5544619"/>
            <a:chExt cx="3121292" cy="1093071"/>
          </a:xfrm>
        </p:grpSpPr>
        <p:sp>
          <p:nvSpPr>
            <p:cNvPr id="33" name="Rectangle 87">
              <a:extLst>
                <a:ext uri="{FF2B5EF4-FFF2-40B4-BE49-F238E27FC236}">
                  <a16:creationId xmlns:a16="http://schemas.microsoft.com/office/drawing/2014/main" id="{FEAD6B63-6895-4A55-B45C-F5E120552AD1}"/>
                </a:ext>
              </a:extLst>
            </p:cNvPr>
            <p:cNvSpPr/>
            <p:nvPr/>
          </p:nvSpPr>
          <p:spPr>
            <a:xfrm>
              <a:off x="2378568" y="5544619"/>
              <a:ext cx="3121292" cy="618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 err="1">
                  <a:solidFill>
                    <a:srgbClr val="91835C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Themeforest</a:t>
              </a:r>
              <a:endParaRPr lang="en-US" sz="1400" b="1" dirty="0">
                <a:solidFill>
                  <a:srgbClr val="91835C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Rectangle 88">
              <a:extLst>
                <a:ext uri="{FF2B5EF4-FFF2-40B4-BE49-F238E27FC236}">
                  <a16:creationId xmlns:a16="http://schemas.microsoft.com/office/drawing/2014/main" id="{D5918E8F-23BB-47F0-8FBC-0E0D7CE9AE6A}"/>
                </a:ext>
              </a:extLst>
            </p:cNvPr>
            <p:cNvSpPr/>
            <p:nvPr/>
          </p:nvSpPr>
          <p:spPr>
            <a:xfrm>
              <a:off x="2551193" y="6082255"/>
              <a:ext cx="2776043" cy="55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rgbClr val="91835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</a:t>
              </a:r>
              <a:endParaRPr lang="id-ID" sz="1200" dirty="0">
                <a:solidFill>
                  <a:srgbClr val="91835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Group 89">
            <a:extLst>
              <a:ext uri="{FF2B5EF4-FFF2-40B4-BE49-F238E27FC236}">
                <a16:creationId xmlns:a16="http://schemas.microsoft.com/office/drawing/2014/main" id="{9CAEF68F-BB94-4E4A-BD0E-2D5BE88C3559}"/>
              </a:ext>
            </a:extLst>
          </p:cNvPr>
          <p:cNvGrpSpPr/>
          <p:nvPr/>
        </p:nvGrpSpPr>
        <p:grpSpPr>
          <a:xfrm>
            <a:off x="6359852" y="2850308"/>
            <a:ext cx="2124571" cy="581464"/>
            <a:chOff x="2378568" y="5544619"/>
            <a:chExt cx="3121292" cy="1093071"/>
          </a:xfrm>
        </p:grpSpPr>
        <p:sp>
          <p:nvSpPr>
            <p:cNvPr id="36" name="Rectangle 90">
              <a:extLst>
                <a:ext uri="{FF2B5EF4-FFF2-40B4-BE49-F238E27FC236}">
                  <a16:creationId xmlns:a16="http://schemas.microsoft.com/office/drawing/2014/main" id="{C33F932F-1F65-481B-8A12-9CA96842B142}"/>
                </a:ext>
              </a:extLst>
            </p:cNvPr>
            <p:cNvSpPr/>
            <p:nvPr/>
          </p:nvSpPr>
          <p:spPr>
            <a:xfrm>
              <a:off x="2378568" y="5544619"/>
              <a:ext cx="3121292" cy="618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 err="1">
                  <a:solidFill>
                    <a:srgbClr val="91835C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Photodune</a:t>
              </a:r>
              <a:endParaRPr lang="en-US" sz="1400" b="1" dirty="0">
                <a:solidFill>
                  <a:srgbClr val="91835C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Rectangle 91">
              <a:extLst>
                <a:ext uri="{FF2B5EF4-FFF2-40B4-BE49-F238E27FC236}">
                  <a16:creationId xmlns:a16="http://schemas.microsoft.com/office/drawing/2014/main" id="{E96C1482-29C9-4A9D-9452-389CDA496CA4}"/>
                </a:ext>
              </a:extLst>
            </p:cNvPr>
            <p:cNvSpPr/>
            <p:nvPr/>
          </p:nvSpPr>
          <p:spPr>
            <a:xfrm>
              <a:off x="2551193" y="6082255"/>
              <a:ext cx="2776043" cy="55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rgbClr val="91835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</a:t>
              </a:r>
              <a:endParaRPr lang="id-ID" sz="1200" dirty="0">
                <a:solidFill>
                  <a:srgbClr val="91835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" name="Group 92">
            <a:extLst>
              <a:ext uri="{FF2B5EF4-FFF2-40B4-BE49-F238E27FC236}">
                <a16:creationId xmlns:a16="http://schemas.microsoft.com/office/drawing/2014/main" id="{2630FB40-F17B-4CBB-9B6E-3E6621FD69D2}"/>
              </a:ext>
            </a:extLst>
          </p:cNvPr>
          <p:cNvGrpSpPr/>
          <p:nvPr/>
        </p:nvGrpSpPr>
        <p:grpSpPr>
          <a:xfrm>
            <a:off x="8997614" y="2850308"/>
            <a:ext cx="2124571" cy="581464"/>
            <a:chOff x="2378568" y="5544619"/>
            <a:chExt cx="3121292" cy="1093071"/>
          </a:xfrm>
        </p:grpSpPr>
        <p:sp>
          <p:nvSpPr>
            <p:cNvPr id="39" name="Rectangle 93">
              <a:extLst>
                <a:ext uri="{FF2B5EF4-FFF2-40B4-BE49-F238E27FC236}">
                  <a16:creationId xmlns:a16="http://schemas.microsoft.com/office/drawing/2014/main" id="{A8E91C26-69C9-4AF1-A728-9F72BF4E15FB}"/>
                </a:ext>
              </a:extLst>
            </p:cNvPr>
            <p:cNvSpPr/>
            <p:nvPr/>
          </p:nvSpPr>
          <p:spPr>
            <a:xfrm>
              <a:off x="2378568" y="5544619"/>
              <a:ext cx="3121292" cy="618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 err="1">
                  <a:solidFill>
                    <a:srgbClr val="91835C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Videohive</a:t>
              </a:r>
              <a:endParaRPr lang="en-US" sz="1400" b="1" dirty="0">
                <a:solidFill>
                  <a:srgbClr val="91835C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 94">
              <a:extLst>
                <a:ext uri="{FF2B5EF4-FFF2-40B4-BE49-F238E27FC236}">
                  <a16:creationId xmlns:a16="http://schemas.microsoft.com/office/drawing/2014/main" id="{CAA041C2-C387-4433-985D-FC7E553BE3D4}"/>
                </a:ext>
              </a:extLst>
            </p:cNvPr>
            <p:cNvSpPr/>
            <p:nvPr/>
          </p:nvSpPr>
          <p:spPr>
            <a:xfrm>
              <a:off x="2551193" y="6082255"/>
              <a:ext cx="2776043" cy="55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rgbClr val="91835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</a:t>
              </a:r>
              <a:endParaRPr lang="id-ID" sz="1200" dirty="0">
                <a:solidFill>
                  <a:srgbClr val="91835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41" name="图片占位符 24">
            <a:extLst>
              <a:ext uri="{FF2B5EF4-FFF2-40B4-BE49-F238E27FC236}">
                <a16:creationId xmlns:a16="http://schemas.microsoft.com/office/drawing/2014/main" id="{704FE984-8CE9-4EA6-9DF0-8D9601749B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708" y="1663038"/>
            <a:ext cx="1109998" cy="1109998"/>
          </a:xfrm>
          <a:prstGeom prst="rect">
            <a:avLst/>
          </a:prstGeom>
        </p:spPr>
      </p:pic>
      <p:pic>
        <p:nvPicPr>
          <p:cNvPr id="42" name="图片占位符 2049">
            <a:extLst>
              <a:ext uri="{FF2B5EF4-FFF2-40B4-BE49-F238E27FC236}">
                <a16:creationId xmlns:a16="http://schemas.microsoft.com/office/drawing/2014/main" id="{61E4AAAA-FC7A-4FD6-A1E5-2EB9FC388A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766" y="1663038"/>
            <a:ext cx="1109998" cy="110999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3" name="图片占位符 2051">
            <a:extLst>
              <a:ext uri="{FF2B5EF4-FFF2-40B4-BE49-F238E27FC236}">
                <a16:creationId xmlns:a16="http://schemas.microsoft.com/office/drawing/2014/main" id="{8B7EF890-39B7-4D8E-9D81-B2B90C3629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294" y="1663038"/>
            <a:ext cx="1109998" cy="110999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4" name="图片占位符 2055">
            <a:extLst>
              <a:ext uri="{FF2B5EF4-FFF2-40B4-BE49-F238E27FC236}">
                <a16:creationId xmlns:a16="http://schemas.microsoft.com/office/drawing/2014/main" id="{EB76738E-F95E-4A84-9423-4C6AEBD0375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237" y="1663038"/>
            <a:ext cx="1109998" cy="1109998"/>
          </a:xfrm>
          <a:prstGeom prst="rect">
            <a:avLst/>
          </a:prstGeom>
        </p:spPr>
      </p:pic>
      <p:pic>
        <p:nvPicPr>
          <p:cNvPr id="45" name="PA_图片 14">
            <a:extLst>
              <a:ext uri="{FF2B5EF4-FFF2-40B4-BE49-F238E27FC236}">
                <a16:creationId xmlns:a16="http://schemas.microsoft.com/office/drawing/2014/main" id="{7E77CAD8-878B-41D0-AB61-C83BF098F1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3527">
            <a:off x="10909216" y="-1043471"/>
            <a:ext cx="2565567" cy="2565567"/>
          </a:xfrm>
          <a:prstGeom prst="rect">
            <a:avLst/>
          </a:prstGeom>
        </p:spPr>
      </p:pic>
      <p:pic>
        <p:nvPicPr>
          <p:cNvPr id="46" name="PA_图片 16">
            <a:extLst>
              <a:ext uri="{FF2B5EF4-FFF2-40B4-BE49-F238E27FC236}">
                <a16:creationId xmlns:a16="http://schemas.microsoft.com/office/drawing/2014/main" id="{07E7FA8B-4E11-46DF-99AF-7DF41E6AD4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8715">
            <a:off x="-309967" y="6063561"/>
            <a:ext cx="1059895" cy="10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8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7AAB35E-3A69-4B81-ABA9-EB813B88BA01}"/>
              </a:ext>
            </a:extLst>
          </p:cNvPr>
          <p:cNvSpPr/>
          <p:nvPr/>
        </p:nvSpPr>
        <p:spPr>
          <a:xfrm>
            <a:off x="1092934" y="3228210"/>
            <a:ext cx="4516854" cy="1143000"/>
          </a:xfrm>
          <a:prstGeom prst="roundRect">
            <a:avLst>
              <a:gd name="adj" fmla="val 4445"/>
            </a:avLst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  <a:effectLst>
            <a:outerShdw blurRad="1270000" dist="431800" dir="5400000" sx="74000" sy="7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8DB3962D-DF73-49A6-A911-5307B8C9DF86}"/>
              </a:ext>
            </a:extLst>
          </p:cNvPr>
          <p:cNvSpPr/>
          <p:nvPr/>
        </p:nvSpPr>
        <p:spPr>
          <a:xfrm>
            <a:off x="1092933" y="4567151"/>
            <a:ext cx="4516853" cy="1143000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1270000" dist="431800" dir="5400000" sx="74000" sy="74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2399FA58-3366-4476-A6F1-6996D3204EDA}"/>
              </a:ext>
            </a:extLst>
          </p:cNvPr>
          <p:cNvGrpSpPr/>
          <p:nvPr/>
        </p:nvGrpSpPr>
        <p:grpSpPr>
          <a:xfrm>
            <a:off x="870857" y="2822187"/>
            <a:ext cx="2229584" cy="295337"/>
            <a:chOff x="556967" y="2822187"/>
            <a:chExt cx="2229584" cy="295337"/>
          </a:xfrm>
        </p:grpSpPr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91210075-4C74-45F7-B254-B344E65BE4EE}"/>
                </a:ext>
              </a:extLst>
            </p:cNvPr>
            <p:cNvCxnSpPr/>
            <p:nvPr/>
          </p:nvCxnSpPr>
          <p:spPr>
            <a:xfrm>
              <a:off x="556967" y="2969856"/>
              <a:ext cx="22207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85508002-15AF-4CC1-87AA-154DEE208BEE}"/>
                </a:ext>
              </a:extLst>
            </p:cNvPr>
            <p:cNvSpPr/>
            <p:nvPr/>
          </p:nvSpPr>
          <p:spPr>
            <a:xfrm>
              <a:off x="779044" y="2822187"/>
              <a:ext cx="2007507" cy="29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rgbClr val="EBD898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Gender Classification</a:t>
              </a:r>
            </a:p>
          </p:txBody>
        </p:sp>
      </p:grpSp>
      <p:grpSp>
        <p:nvGrpSpPr>
          <p:cNvPr id="10" name="Gruppieren 570">
            <a:extLst>
              <a:ext uri="{FF2B5EF4-FFF2-40B4-BE49-F238E27FC236}">
                <a16:creationId xmlns:a16="http://schemas.microsoft.com/office/drawing/2014/main" id="{14929676-A9F7-455A-A353-2D7CE731F13F}"/>
              </a:ext>
            </a:extLst>
          </p:cNvPr>
          <p:cNvGrpSpPr/>
          <p:nvPr/>
        </p:nvGrpSpPr>
        <p:grpSpPr>
          <a:xfrm>
            <a:off x="1349182" y="4805275"/>
            <a:ext cx="395288" cy="409576"/>
            <a:chOff x="2524918" y="5060949"/>
            <a:chExt cx="395288" cy="4095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Freeform 398">
              <a:extLst>
                <a:ext uri="{FF2B5EF4-FFF2-40B4-BE49-F238E27FC236}">
                  <a16:creationId xmlns:a16="http://schemas.microsoft.com/office/drawing/2014/main" id="{FC518899-84AB-4306-A136-42F8F2005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9531" y="5060949"/>
              <a:ext cx="246063" cy="273050"/>
            </a:xfrm>
            <a:custGeom>
              <a:avLst/>
              <a:gdLst>
                <a:gd name="T0" fmla="*/ 72 w 144"/>
                <a:gd name="T1" fmla="*/ 160 h 160"/>
                <a:gd name="T2" fmla="*/ 0 w 144"/>
                <a:gd name="T3" fmla="*/ 145 h 160"/>
                <a:gd name="T4" fmla="*/ 0 w 144"/>
                <a:gd name="T5" fmla="*/ 144 h 160"/>
                <a:gd name="T6" fmla="*/ 0 w 144"/>
                <a:gd name="T7" fmla="*/ 143 h 160"/>
                <a:gd name="T8" fmla="*/ 8 w 144"/>
                <a:gd name="T9" fmla="*/ 102 h 160"/>
                <a:gd name="T10" fmla="*/ 8 w 144"/>
                <a:gd name="T11" fmla="*/ 64 h 160"/>
                <a:gd name="T12" fmla="*/ 71 w 144"/>
                <a:gd name="T13" fmla="*/ 0 h 160"/>
                <a:gd name="T14" fmla="*/ 72 w 144"/>
                <a:gd name="T15" fmla="*/ 0 h 160"/>
                <a:gd name="T16" fmla="*/ 73 w 144"/>
                <a:gd name="T17" fmla="*/ 0 h 160"/>
                <a:gd name="T18" fmla="*/ 136 w 144"/>
                <a:gd name="T19" fmla="*/ 64 h 160"/>
                <a:gd name="T20" fmla="*/ 136 w 144"/>
                <a:gd name="T21" fmla="*/ 102 h 160"/>
                <a:gd name="T22" fmla="*/ 144 w 144"/>
                <a:gd name="T23" fmla="*/ 143 h 160"/>
                <a:gd name="T24" fmla="*/ 144 w 144"/>
                <a:gd name="T25" fmla="*/ 144 h 160"/>
                <a:gd name="T26" fmla="*/ 144 w 144"/>
                <a:gd name="T27" fmla="*/ 145 h 160"/>
                <a:gd name="T28" fmla="*/ 72 w 144"/>
                <a:gd name="T29" fmla="*/ 160 h 160"/>
                <a:gd name="T30" fmla="*/ 9 w 144"/>
                <a:gd name="T31" fmla="*/ 143 h 160"/>
                <a:gd name="T32" fmla="*/ 72 w 144"/>
                <a:gd name="T33" fmla="*/ 152 h 160"/>
                <a:gd name="T34" fmla="*/ 135 w 144"/>
                <a:gd name="T35" fmla="*/ 143 h 160"/>
                <a:gd name="T36" fmla="*/ 128 w 144"/>
                <a:gd name="T37" fmla="*/ 102 h 160"/>
                <a:gd name="T38" fmla="*/ 128 w 144"/>
                <a:gd name="T39" fmla="*/ 64 h 160"/>
                <a:gd name="T40" fmla="*/ 73 w 144"/>
                <a:gd name="T41" fmla="*/ 8 h 160"/>
                <a:gd name="T42" fmla="*/ 72 w 144"/>
                <a:gd name="T43" fmla="*/ 8 h 160"/>
                <a:gd name="T44" fmla="*/ 71 w 144"/>
                <a:gd name="T45" fmla="*/ 8 h 160"/>
                <a:gd name="T46" fmla="*/ 16 w 144"/>
                <a:gd name="T47" fmla="*/ 64 h 160"/>
                <a:gd name="T48" fmla="*/ 16 w 144"/>
                <a:gd name="T49" fmla="*/ 102 h 160"/>
                <a:gd name="T50" fmla="*/ 9 w 144"/>
                <a:gd name="T51" fmla="*/ 14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60">
                  <a:moveTo>
                    <a:pt x="72" y="160"/>
                  </a:moveTo>
                  <a:cubicBezTo>
                    <a:pt x="10" y="160"/>
                    <a:pt x="1" y="149"/>
                    <a:pt x="0" y="14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5" y="130"/>
                    <a:pt x="8" y="116"/>
                    <a:pt x="8" y="102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2"/>
                    <a:pt x="65" y="0"/>
                    <a:pt x="7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9" y="0"/>
                    <a:pt x="136" y="2"/>
                    <a:pt x="136" y="64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36" y="116"/>
                    <a:pt x="139" y="130"/>
                    <a:pt x="144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3" y="149"/>
                    <a:pt x="134" y="160"/>
                    <a:pt x="72" y="160"/>
                  </a:cubicBezTo>
                  <a:close/>
                  <a:moveTo>
                    <a:pt x="9" y="143"/>
                  </a:moveTo>
                  <a:cubicBezTo>
                    <a:pt x="12" y="146"/>
                    <a:pt x="25" y="152"/>
                    <a:pt x="72" y="152"/>
                  </a:cubicBezTo>
                  <a:cubicBezTo>
                    <a:pt x="119" y="152"/>
                    <a:pt x="132" y="146"/>
                    <a:pt x="135" y="143"/>
                  </a:cubicBezTo>
                  <a:cubicBezTo>
                    <a:pt x="130" y="130"/>
                    <a:pt x="128" y="116"/>
                    <a:pt x="128" y="10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11"/>
                    <a:pt x="82" y="8"/>
                    <a:pt x="73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2" y="8"/>
                    <a:pt x="16" y="11"/>
                    <a:pt x="16" y="6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16"/>
                    <a:pt x="14" y="130"/>
                    <a:pt x="9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99">
              <a:extLst>
                <a:ext uri="{FF2B5EF4-FFF2-40B4-BE49-F238E27FC236}">
                  <a16:creationId xmlns:a16="http://schemas.microsoft.com/office/drawing/2014/main" id="{21AD467F-A66A-4EA2-8659-8E9F22DA3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4918" y="5319712"/>
              <a:ext cx="395288" cy="150813"/>
            </a:xfrm>
            <a:custGeom>
              <a:avLst/>
              <a:gdLst>
                <a:gd name="T0" fmla="*/ 232 w 232"/>
                <a:gd name="T1" fmla="*/ 88 h 88"/>
                <a:gd name="T2" fmla="*/ 0 w 232"/>
                <a:gd name="T3" fmla="*/ 88 h 88"/>
                <a:gd name="T4" fmla="*/ 0 w 232"/>
                <a:gd name="T5" fmla="*/ 84 h 88"/>
                <a:gd name="T6" fmla="*/ 34 w 232"/>
                <a:gd name="T7" fmla="*/ 40 h 88"/>
                <a:gd name="T8" fmla="*/ 46 w 232"/>
                <a:gd name="T9" fmla="*/ 35 h 88"/>
                <a:gd name="T10" fmla="*/ 80 w 232"/>
                <a:gd name="T11" fmla="*/ 2 h 88"/>
                <a:gd name="T12" fmla="*/ 82 w 232"/>
                <a:gd name="T13" fmla="*/ 0 h 88"/>
                <a:gd name="T14" fmla="*/ 150 w 232"/>
                <a:gd name="T15" fmla="*/ 0 h 88"/>
                <a:gd name="T16" fmla="*/ 152 w 232"/>
                <a:gd name="T17" fmla="*/ 2 h 88"/>
                <a:gd name="T18" fmla="*/ 186 w 232"/>
                <a:gd name="T19" fmla="*/ 35 h 88"/>
                <a:gd name="T20" fmla="*/ 198 w 232"/>
                <a:gd name="T21" fmla="*/ 40 h 88"/>
                <a:gd name="T22" fmla="*/ 232 w 232"/>
                <a:gd name="T23" fmla="*/ 84 h 88"/>
                <a:gd name="T24" fmla="*/ 232 w 232"/>
                <a:gd name="T25" fmla="*/ 88 h 88"/>
                <a:gd name="T26" fmla="*/ 8 w 232"/>
                <a:gd name="T27" fmla="*/ 80 h 88"/>
                <a:gd name="T28" fmla="*/ 224 w 232"/>
                <a:gd name="T29" fmla="*/ 80 h 88"/>
                <a:gd name="T30" fmla="*/ 194 w 232"/>
                <a:gd name="T31" fmla="*/ 48 h 88"/>
                <a:gd name="T32" fmla="*/ 183 w 232"/>
                <a:gd name="T33" fmla="*/ 43 h 88"/>
                <a:gd name="T34" fmla="*/ 146 w 232"/>
                <a:gd name="T35" fmla="*/ 8 h 88"/>
                <a:gd name="T36" fmla="*/ 86 w 232"/>
                <a:gd name="T37" fmla="*/ 8 h 88"/>
                <a:gd name="T38" fmla="*/ 49 w 232"/>
                <a:gd name="T39" fmla="*/ 43 h 88"/>
                <a:gd name="T40" fmla="*/ 38 w 232"/>
                <a:gd name="T41" fmla="*/ 48 h 88"/>
                <a:gd name="T42" fmla="*/ 8 w 232"/>
                <a:gd name="T43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2" h="88">
                  <a:moveTo>
                    <a:pt x="232" y="88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56"/>
                    <a:pt x="33" y="41"/>
                    <a:pt x="34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61" y="29"/>
                    <a:pt x="73" y="17"/>
                    <a:pt x="80" y="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9" y="17"/>
                    <a:pt x="171" y="29"/>
                    <a:pt x="186" y="35"/>
                  </a:cubicBezTo>
                  <a:cubicBezTo>
                    <a:pt x="198" y="40"/>
                    <a:pt x="198" y="40"/>
                    <a:pt x="198" y="40"/>
                  </a:cubicBezTo>
                  <a:cubicBezTo>
                    <a:pt x="199" y="41"/>
                    <a:pt x="232" y="56"/>
                    <a:pt x="232" y="84"/>
                  </a:cubicBezTo>
                  <a:lnTo>
                    <a:pt x="232" y="88"/>
                  </a:lnTo>
                  <a:close/>
                  <a:moveTo>
                    <a:pt x="8" y="80"/>
                  </a:moveTo>
                  <a:cubicBezTo>
                    <a:pt x="224" y="80"/>
                    <a:pt x="224" y="80"/>
                    <a:pt x="224" y="80"/>
                  </a:cubicBezTo>
                  <a:cubicBezTo>
                    <a:pt x="221" y="59"/>
                    <a:pt x="195" y="48"/>
                    <a:pt x="194" y="48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67" y="35"/>
                    <a:pt x="154" y="23"/>
                    <a:pt x="14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8" y="23"/>
                    <a:pt x="65" y="35"/>
                    <a:pt x="49" y="4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11" y="59"/>
                    <a:pt x="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00">
              <a:extLst>
                <a:ext uri="{FF2B5EF4-FFF2-40B4-BE49-F238E27FC236}">
                  <a16:creationId xmlns:a16="http://schemas.microsoft.com/office/drawing/2014/main" id="{BEA55687-EC53-4AD2-839E-BF5313C19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168" y="5129212"/>
              <a:ext cx="206375" cy="74613"/>
            </a:xfrm>
            <a:custGeom>
              <a:avLst/>
              <a:gdLst>
                <a:gd name="T0" fmla="*/ 5 w 121"/>
                <a:gd name="T1" fmla="*/ 44 h 44"/>
                <a:gd name="T2" fmla="*/ 0 w 121"/>
                <a:gd name="T3" fmla="*/ 44 h 44"/>
                <a:gd name="T4" fmla="*/ 0 w 121"/>
                <a:gd name="T5" fmla="*/ 36 h 44"/>
                <a:gd name="T6" fmla="*/ 85 w 121"/>
                <a:gd name="T7" fmla="*/ 1 h 44"/>
                <a:gd name="T8" fmla="*/ 90 w 121"/>
                <a:gd name="T9" fmla="*/ 0 h 44"/>
                <a:gd name="T10" fmla="*/ 92 w 121"/>
                <a:gd name="T11" fmla="*/ 4 h 44"/>
                <a:gd name="T12" fmla="*/ 121 w 121"/>
                <a:gd name="T13" fmla="*/ 36 h 44"/>
                <a:gd name="T14" fmla="*/ 119 w 121"/>
                <a:gd name="T15" fmla="*/ 44 h 44"/>
                <a:gd name="T16" fmla="*/ 85 w 121"/>
                <a:gd name="T17" fmla="*/ 12 h 44"/>
                <a:gd name="T18" fmla="*/ 5 w 121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44">
                  <a:moveTo>
                    <a:pt x="5" y="44"/>
                  </a:moveTo>
                  <a:cubicBezTo>
                    <a:pt x="4" y="44"/>
                    <a:pt x="2" y="44"/>
                    <a:pt x="0" y="4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0" y="39"/>
                    <a:pt x="85" y="1"/>
                    <a:pt x="85" y="1"/>
                  </a:cubicBezTo>
                  <a:cubicBezTo>
                    <a:pt x="87" y="0"/>
                    <a:pt x="88" y="0"/>
                    <a:pt x="90" y="0"/>
                  </a:cubicBezTo>
                  <a:cubicBezTo>
                    <a:pt x="91" y="1"/>
                    <a:pt x="92" y="2"/>
                    <a:pt x="92" y="4"/>
                  </a:cubicBezTo>
                  <a:cubicBezTo>
                    <a:pt x="93" y="32"/>
                    <a:pt x="119" y="36"/>
                    <a:pt x="121" y="36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9" y="44"/>
                    <a:pt x="90" y="40"/>
                    <a:pt x="85" y="12"/>
                  </a:cubicBezTo>
                  <a:cubicBezTo>
                    <a:pt x="72" y="22"/>
                    <a:pt x="39" y="44"/>
                    <a:pt x="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uppieren 571">
            <a:extLst>
              <a:ext uri="{FF2B5EF4-FFF2-40B4-BE49-F238E27FC236}">
                <a16:creationId xmlns:a16="http://schemas.microsoft.com/office/drawing/2014/main" id="{0D14154F-834E-443D-95D8-A93D3069E1B7}"/>
              </a:ext>
            </a:extLst>
          </p:cNvPr>
          <p:cNvGrpSpPr/>
          <p:nvPr/>
        </p:nvGrpSpPr>
        <p:grpSpPr>
          <a:xfrm>
            <a:off x="1383314" y="3402744"/>
            <a:ext cx="327025" cy="381000"/>
            <a:chOff x="2545555" y="5675312"/>
            <a:chExt cx="327025" cy="381000"/>
          </a:xfrm>
          <a:solidFill>
            <a:schemeClr val="bg1"/>
          </a:solidFill>
        </p:grpSpPr>
        <p:sp>
          <p:nvSpPr>
            <p:cNvPr id="15" name="Freeform 460">
              <a:extLst>
                <a:ext uri="{FF2B5EF4-FFF2-40B4-BE49-F238E27FC236}">
                  <a16:creationId xmlns:a16="http://schemas.microsoft.com/office/drawing/2014/main" id="{00B4FE5C-2A8C-44F9-B308-9BA3A731C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105" y="5735637"/>
              <a:ext cx="165100" cy="61913"/>
            </a:xfrm>
            <a:custGeom>
              <a:avLst/>
              <a:gdLst>
                <a:gd name="T0" fmla="*/ 7 w 97"/>
                <a:gd name="T1" fmla="*/ 36 h 36"/>
                <a:gd name="T2" fmla="*/ 0 w 97"/>
                <a:gd name="T3" fmla="*/ 36 h 36"/>
                <a:gd name="T4" fmla="*/ 0 w 97"/>
                <a:gd name="T5" fmla="*/ 28 h 36"/>
                <a:gd name="T6" fmla="*/ 69 w 97"/>
                <a:gd name="T7" fmla="*/ 1 h 36"/>
                <a:gd name="T8" fmla="*/ 73 w 97"/>
                <a:gd name="T9" fmla="*/ 0 h 36"/>
                <a:gd name="T10" fmla="*/ 76 w 97"/>
                <a:gd name="T11" fmla="*/ 4 h 36"/>
                <a:gd name="T12" fmla="*/ 83 w 97"/>
                <a:gd name="T13" fmla="*/ 23 h 36"/>
                <a:gd name="T14" fmla="*/ 95 w 97"/>
                <a:gd name="T15" fmla="*/ 24 h 36"/>
                <a:gd name="T16" fmla="*/ 97 w 97"/>
                <a:gd name="T17" fmla="*/ 32 h 36"/>
                <a:gd name="T18" fmla="*/ 79 w 97"/>
                <a:gd name="T19" fmla="*/ 30 h 36"/>
                <a:gd name="T20" fmla="*/ 69 w 97"/>
                <a:gd name="T21" fmla="*/ 12 h 36"/>
                <a:gd name="T22" fmla="*/ 7 w 97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36">
                  <a:moveTo>
                    <a:pt x="7" y="36"/>
                  </a:moveTo>
                  <a:cubicBezTo>
                    <a:pt x="4" y="36"/>
                    <a:pt x="2" y="36"/>
                    <a:pt x="0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0" y="31"/>
                    <a:pt x="69" y="2"/>
                    <a:pt x="69" y="1"/>
                  </a:cubicBezTo>
                  <a:cubicBezTo>
                    <a:pt x="70" y="0"/>
                    <a:pt x="72" y="0"/>
                    <a:pt x="73" y="0"/>
                  </a:cubicBezTo>
                  <a:cubicBezTo>
                    <a:pt x="75" y="1"/>
                    <a:pt x="76" y="2"/>
                    <a:pt x="76" y="4"/>
                  </a:cubicBezTo>
                  <a:cubicBezTo>
                    <a:pt x="76" y="13"/>
                    <a:pt x="79" y="20"/>
                    <a:pt x="83" y="23"/>
                  </a:cubicBezTo>
                  <a:cubicBezTo>
                    <a:pt x="88" y="26"/>
                    <a:pt x="95" y="24"/>
                    <a:pt x="95" y="24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87" y="35"/>
                    <a:pt x="79" y="30"/>
                  </a:cubicBezTo>
                  <a:cubicBezTo>
                    <a:pt x="74" y="26"/>
                    <a:pt x="70" y="20"/>
                    <a:pt x="69" y="12"/>
                  </a:cubicBezTo>
                  <a:cubicBezTo>
                    <a:pt x="59" y="21"/>
                    <a:pt x="36" y="36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1">
              <a:extLst>
                <a:ext uri="{FF2B5EF4-FFF2-40B4-BE49-F238E27FC236}">
                  <a16:creationId xmlns:a16="http://schemas.microsoft.com/office/drawing/2014/main" id="{FB8F9B1A-E6B2-41F3-8019-F22E53A24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4768" y="5675312"/>
              <a:ext cx="228600" cy="244475"/>
            </a:xfrm>
            <a:custGeom>
              <a:avLst/>
              <a:gdLst>
                <a:gd name="T0" fmla="*/ 72 w 134"/>
                <a:gd name="T1" fmla="*/ 144 h 144"/>
                <a:gd name="T2" fmla="*/ 62 w 134"/>
                <a:gd name="T3" fmla="*/ 144 h 144"/>
                <a:gd name="T4" fmla="*/ 15 w 134"/>
                <a:gd name="T5" fmla="*/ 106 h 144"/>
                <a:gd name="T6" fmla="*/ 13 w 134"/>
                <a:gd name="T7" fmla="*/ 105 h 144"/>
                <a:gd name="T8" fmla="*/ 0 w 134"/>
                <a:gd name="T9" fmla="*/ 87 h 144"/>
                <a:gd name="T10" fmla="*/ 13 w 134"/>
                <a:gd name="T11" fmla="*/ 69 h 144"/>
                <a:gd name="T12" fmla="*/ 14 w 134"/>
                <a:gd name="T13" fmla="*/ 67 h 144"/>
                <a:gd name="T14" fmla="*/ 14 w 134"/>
                <a:gd name="T15" fmla="*/ 53 h 144"/>
                <a:gd name="T16" fmla="*/ 40 w 134"/>
                <a:gd name="T17" fmla="*/ 7 h 144"/>
                <a:gd name="T18" fmla="*/ 67 w 134"/>
                <a:gd name="T19" fmla="*/ 0 h 144"/>
                <a:gd name="T20" fmla="*/ 120 w 134"/>
                <a:gd name="T21" fmla="*/ 53 h 144"/>
                <a:gd name="T22" fmla="*/ 120 w 134"/>
                <a:gd name="T23" fmla="*/ 67 h 144"/>
                <a:gd name="T24" fmla="*/ 121 w 134"/>
                <a:gd name="T25" fmla="*/ 69 h 144"/>
                <a:gd name="T26" fmla="*/ 134 w 134"/>
                <a:gd name="T27" fmla="*/ 87 h 144"/>
                <a:gd name="T28" fmla="*/ 121 w 134"/>
                <a:gd name="T29" fmla="*/ 105 h 144"/>
                <a:gd name="T30" fmla="*/ 119 w 134"/>
                <a:gd name="T31" fmla="*/ 106 h 144"/>
                <a:gd name="T32" fmla="*/ 72 w 134"/>
                <a:gd name="T33" fmla="*/ 144 h 144"/>
                <a:gd name="T34" fmla="*/ 67 w 134"/>
                <a:gd name="T35" fmla="*/ 8 h 144"/>
                <a:gd name="T36" fmla="*/ 44 w 134"/>
                <a:gd name="T37" fmla="*/ 14 h 144"/>
                <a:gd name="T38" fmla="*/ 22 w 134"/>
                <a:gd name="T39" fmla="*/ 53 h 144"/>
                <a:gd name="T40" fmla="*/ 22 w 134"/>
                <a:gd name="T41" fmla="*/ 67 h 144"/>
                <a:gd name="T42" fmla="*/ 16 w 134"/>
                <a:gd name="T43" fmla="*/ 77 h 144"/>
                <a:gd name="T44" fmla="*/ 8 w 134"/>
                <a:gd name="T45" fmla="*/ 87 h 144"/>
                <a:gd name="T46" fmla="*/ 15 w 134"/>
                <a:gd name="T47" fmla="*/ 97 h 144"/>
                <a:gd name="T48" fmla="*/ 23 w 134"/>
                <a:gd name="T49" fmla="*/ 105 h 144"/>
                <a:gd name="T50" fmla="*/ 62 w 134"/>
                <a:gd name="T51" fmla="*/ 136 h 144"/>
                <a:gd name="T52" fmla="*/ 72 w 134"/>
                <a:gd name="T53" fmla="*/ 136 h 144"/>
                <a:gd name="T54" fmla="*/ 111 w 134"/>
                <a:gd name="T55" fmla="*/ 105 h 144"/>
                <a:gd name="T56" fmla="*/ 119 w 134"/>
                <a:gd name="T57" fmla="*/ 97 h 144"/>
                <a:gd name="T58" fmla="*/ 126 w 134"/>
                <a:gd name="T59" fmla="*/ 86 h 144"/>
                <a:gd name="T60" fmla="*/ 118 w 134"/>
                <a:gd name="T61" fmla="*/ 77 h 144"/>
                <a:gd name="T62" fmla="*/ 112 w 134"/>
                <a:gd name="T63" fmla="*/ 67 h 144"/>
                <a:gd name="T64" fmla="*/ 112 w 134"/>
                <a:gd name="T65" fmla="*/ 53 h 144"/>
                <a:gd name="T66" fmla="*/ 67 w 134"/>
                <a:gd name="T6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44">
                  <a:moveTo>
                    <a:pt x="72" y="144"/>
                  </a:moveTo>
                  <a:cubicBezTo>
                    <a:pt x="62" y="144"/>
                    <a:pt x="62" y="144"/>
                    <a:pt x="62" y="144"/>
                  </a:cubicBezTo>
                  <a:cubicBezTo>
                    <a:pt x="27" y="144"/>
                    <a:pt x="17" y="115"/>
                    <a:pt x="15" y="106"/>
                  </a:cubicBezTo>
                  <a:cubicBezTo>
                    <a:pt x="15" y="105"/>
                    <a:pt x="14" y="105"/>
                    <a:pt x="13" y="105"/>
                  </a:cubicBezTo>
                  <a:cubicBezTo>
                    <a:pt x="1" y="101"/>
                    <a:pt x="0" y="87"/>
                    <a:pt x="0" y="87"/>
                  </a:cubicBezTo>
                  <a:cubicBezTo>
                    <a:pt x="0" y="79"/>
                    <a:pt x="5" y="72"/>
                    <a:pt x="13" y="69"/>
                  </a:cubicBezTo>
                  <a:cubicBezTo>
                    <a:pt x="14" y="69"/>
                    <a:pt x="14" y="68"/>
                    <a:pt x="14" y="6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26"/>
                    <a:pt x="29" y="13"/>
                    <a:pt x="40" y="7"/>
                  </a:cubicBezTo>
                  <a:cubicBezTo>
                    <a:pt x="53" y="0"/>
                    <a:pt x="66" y="0"/>
                    <a:pt x="67" y="0"/>
                  </a:cubicBezTo>
                  <a:cubicBezTo>
                    <a:pt x="85" y="0"/>
                    <a:pt x="120" y="11"/>
                    <a:pt x="120" y="53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0" y="69"/>
                    <a:pt x="121" y="69"/>
                  </a:cubicBezTo>
                  <a:cubicBezTo>
                    <a:pt x="129" y="72"/>
                    <a:pt x="134" y="79"/>
                    <a:pt x="134" y="87"/>
                  </a:cubicBezTo>
                  <a:cubicBezTo>
                    <a:pt x="134" y="87"/>
                    <a:pt x="133" y="101"/>
                    <a:pt x="121" y="105"/>
                  </a:cubicBezTo>
                  <a:cubicBezTo>
                    <a:pt x="120" y="105"/>
                    <a:pt x="119" y="105"/>
                    <a:pt x="119" y="106"/>
                  </a:cubicBezTo>
                  <a:cubicBezTo>
                    <a:pt x="117" y="115"/>
                    <a:pt x="107" y="144"/>
                    <a:pt x="72" y="144"/>
                  </a:cubicBezTo>
                  <a:close/>
                  <a:moveTo>
                    <a:pt x="67" y="8"/>
                  </a:moveTo>
                  <a:cubicBezTo>
                    <a:pt x="67" y="8"/>
                    <a:pt x="55" y="8"/>
                    <a:pt x="44" y="14"/>
                  </a:cubicBezTo>
                  <a:cubicBezTo>
                    <a:pt x="30" y="21"/>
                    <a:pt x="22" y="34"/>
                    <a:pt x="22" y="53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72"/>
                    <a:pt x="20" y="75"/>
                    <a:pt x="16" y="77"/>
                  </a:cubicBezTo>
                  <a:cubicBezTo>
                    <a:pt x="10" y="79"/>
                    <a:pt x="8" y="82"/>
                    <a:pt x="8" y="87"/>
                  </a:cubicBezTo>
                  <a:cubicBezTo>
                    <a:pt x="8" y="87"/>
                    <a:pt x="8" y="95"/>
                    <a:pt x="15" y="97"/>
                  </a:cubicBezTo>
                  <a:cubicBezTo>
                    <a:pt x="19" y="98"/>
                    <a:pt x="22" y="101"/>
                    <a:pt x="23" y="105"/>
                  </a:cubicBezTo>
                  <a:cubicBezTo>
                    <a:pt x="25" y="114"/>
                    <a:pt x="33" y="136"/>
                    <a:pt x="62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01" y="136"/>
                    <a:pt x="109" y="114"/>
                    <a:pt x="111" y="105"/>
                  </a:cubicBezTo>
                  <a:cubicBezTo>
                    <a:pt x="112" y="101"/>
                    <a:pt x="115" y="98"/>
                    <a:pt x="119" y="97"/>
                  </a:cubicBezTo>
                  <a:cubicBezTo>
                    <a:pt x="126" y="95"/>
                    <a:pt x="126" y="87"/>
                    <a:pt x="126" y="86"/>
                  </a:cubicBezTo>
                  <a:cubicBezTo>
                    <a:pt x="126" y="82"/>
                    <a:pt x="124" y="79"/>
                    <a:pt x="118" y="77"/>
                  </a:cubicBezTo>
                  <a:cubicBezTo>
                    <a:pt x="114" y="75"/>
                    <a:pt x="112" y="72"/>
                    <a:pt x="112" y="67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9"/>
                    <a:pt x="69" y="8"/>
                    <a:pt x="6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2">
              <a:extLst>
                <a:ext uri="{FF2B5EF4-FFF2-40B4-BE49-F238E27FC236}">
                  <a16:creationId xmlns:a16="http://schemas.microsoft.com/office/drawing/2014/main" id="{3FBD02F3-27D1-4FE8-B84A-72996D617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555" y="5900737"/>
              <a:ext cx="327025" cy="155575"/>
            </a:xfrm>
            <a:custGeom>
              <a:avLst/>
              <a:gdLst>
                <a:gd name="T0" fmla="*/ 187 w 192"/>
                <a:gd name="T1" fmla="*/ 91 h 91"/>
                <a:gd name="T2" fmla="*/ 5 w 192"/>
                <a:gd name="T3" fmla="*/ 91 h 91"/>
                <a:gd name="T4" fmla="*/ 2 w 192"/>
                <a:gd name="T5" fmla="*/ 89 h 91"/>
                <a:gd name="T6" fmla="*/ 0 w 192"/>
                <a:gd name="T7" fmla="*/ 85 h 91"/>
                <a:gd name="T8" fmla="*/ 31 w 192"/>
                <a:gd name="T9" fmla="*/ 39 h 91"/>
                <a:gd name="T10" fmla="*/ 64 w 192"/>
                <a:gd name="T11" fmla="*/ 10 h 91"/>
                <a:gd name="T12" fmla="*/ 74 w 192"/>
                <a:gd name="T13" fmla="*/ 1 h 91"/>
                <a:gd name="T14" fmla="*/ 76 w 192"/>
                <a:gd name="T15" fmla="*/ 0 h 91"/>
                <a:gd name="T16" fmla="*/ 77 w 192"/>
                <a:gd name="T17" fmla="*/ 1 h 91"/>
                <a:gd name="T18" fmla="*/ 91 w 192"/>
                <a:gd name="T19" fmla="*/ 3 h 91"/>
                <a:gd name="T20" fmla="*/ 101 w 192"/>
                <a:gd name="T21" fmla="*/ 3 h 91"/>
                <a:gd name="T22" fmla="*/ 115 w 192"/>
                <a:gd name="T23" fmla="*/ 1 h 91"/>
                <a:gd name="T24" fmla="*/ 116 w 192"/>
                <a:gd name="T25" fmla="*/ 0 h 91"/>
                <a:gd name="T26" fmla="*/ 118 w 192"/>
                <a:gd name="T27" fmla="*/ 1 h 91"/>
                <a:gd name="T28" fmla="*/ 128 w 192"/>
                <a:gd name="T29" fmla="*/ 10 h 91"/>
                <a:gd name="T30" fmla="*/ 161 w 192"/>
                <a:gd name="T31" fmla="*/ 39 h 91"/>
                <a:gd name="T32" fmla="*/ 192 w 192"/>
                <a:gd name="T33" fmla="*/ 85 h 91"/>
                <a:gd name="T34" fmla="*/ 190 w 192"/>
                <a:gd name="T35" fmla="*/ 89 h 91"/>
                <a:gd name="T36" fmla="*/ 187 w 192"/>
                <a:gd name="T37" fmla="*/ 91 h 91"/>
                <a:gd name="T38" fmla="*/ 8 w 192"/>
                <a:gd name="T39" fmla="*/ 83 h 91"/>
                <a:gd name="T40" fmla="*/ 184 w 192"/>
                <a:gd name="T41" fmla="*/ 83 h 91"/>
                <a:gd name="T42" fmla="*/ 158 w 192"/>
                <a:gd name="T43" fmla="*/ 47 h 91"/>
                <a:gd name="T44" fmla="*/ 121 w 192"/>
                <a:gd name="T45" fmla="*/ 14 h 91"/>
                <a:gd name="T46" fmla="*/ 116 w 192"/>
                <a:gd name="T47" fmla="*/ 9 h 91"/>
                <a:gd name="T48" fmla="*/ 101 w 192"/>
                <a:gd name="T49" fmla="*/ 11 h 91"/>
                <a:gd name="T50" fmla="*/ 91 w 192"/>
                <a:gd name="T51" fmla="*/ 11 h 91"/>
                <a:gd name="T52" fmla="*/ 76 w 192"/>
                <a:gd name="T53" fmla="*/ 9 h 91"/>
                <a:gd name="T54" fmla="*/ 71 w 192"/>
                <a:gd name="T55" fmla="*/ 14 h 91"/>
                <a:gd name="T56" fmla="*/ 34 w 192"/>
                <a:gd name="T57" fmla="*/ 47 h 91"/>
                <a:gd name="T58" fmla="*/ 8 w 192"/>
                <a:gd name="T59" fmla="*/ 8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91">
                  <a:moveTo>
                    <a:pt x="187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4" y="91"/>
                    <a:pt x="3" y="90"/>
                    <a:pt x="2" y="89"/>
                  </a:cubicBezTo>
                  <a:cubicBezTo>
                    <a:pt x="1" y="88"/>
                    <a:pt x="0" y="87"/>
                    <a:pt x="0" y="85"/>
                  </a:cubicBezTo>
                  <a:cubicBezTo>
                    <a:pt x="1" y="66"/>
                    <a:pt x="13" y="47"/>
                    <a:pt x="31" y="39"/>
                  </a:cubicBezTo>
                  <a:cubicBezTo>
                    <a:pt x="49" y="31"/>
                    <a:pt x="59" y="19"/>
                    <a:pt x="64" y="10"/>
                  </a:cubicBezTo>
                  <a:cubicBezTo>
                    <a:pt x="66" y="6"/>
                    <a:pt x="70" y="3"/>
                    <a:pt x="74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81" y="2"/>
                    <a:pt x="86" y="3"/>
                    <a:pt x="9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6" y="3"/>
                    <a:pt x="111" y="2"/>
                    <a:pt x="115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22" y="3"/>
                    <a:pt x="126" y="6"/>
                    <a:pt x="128" y="10"/>
                  </a:cubicBezTo>
                  <a:cubicBezTo>
                    <a:pt x="133" y="19"/>
                    <a:pt x="143" y="31"/>
                    <a:pt x="161" y="39"/>
                  </a:cubicBezTo>
                  <a:cubicBezTo>
                    <a:pt x="179" y="47"/>
                    <a:pt x="191" y="66"/>
                    <a:pt x="192" y="85"/>
                  </a:cubicBezTo>
                  <a:cubicBezTo>
                    <a:pt x="192" y="87"/>
                    <a:pt x="191" y="88"/>
                    <a:pt x="190" y="89"/>
                  </a:cubicBezTo>
                  <a:cubicBezTo>
                    <a:pt x="189" y="90"/>
                    <a:pt x="188" y="91"/>
                    <a:pt x="187" y="91"/>
                  </a:cubicBezTo>
                  <a:close/>
                  <a:moveTo>
                    <a:pt x="8" y="83"/>
                  </a:moveTo>
                  <a:cubicBezTo>
                    <a:pt x="184" y="83"/>
                    <a:pt x="184" y="83"/>
                    <a:pt x="184" y="83"/>
                  </a:cubicBezTo>
                  <a:cubicBezTo>
                    <a:pt x="182" y="67"/>
                    <a:pt x="172" y="53"/>
                    <a:pt x="158" y="47"/>
                  </a:cubicBezTo>
                  <a:cubicBezTo>
                    <a:pt x="138" y="37"/>
                    <a:pt x="127" y="24"/>
                    <a:pt x="121" y="14"/>
                  </a:cubicBezTo>
                  <a:cubicBezTo>
                    <a:pt x="120" y="12"/>
                    <a:pt x="118" y="10"/>
                    <a:pt x="116" y="9"/>
                  </a:cubicBezTo>
                  <a:cubicBezTo>
                    <a:pt x="111" y="10"/>
                    <a:pt x="106" y="11"/>
                    <a:pt x="10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86" y="11"/>
                    <a:pt x="81" y="10"/>
                    <a:pt x="76" y="9"/>
                  </a:cubicBezTo>
                  <a:cubicBezTo>
                    <a:pt x="74" y="10"/>
                    <a:pt x="72" y="12"/>
                    <a:pt x="71" y="14"/>
                  </a:cubicBezTo>
                  <a:cubicBezTo>
                    <a:pt x="65" y="24"/>
                    <a:pt x="54" y="37"/>
                    <a:pt x="34" y="47"/>
                  </a:cubicBezTo>
                  <a:cubicBezTo>
                    <a:pt x="20" y="53"/>
                    <a:pt x="10" y="67"/>
                    <a:pt x="8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2">
            <a:extLst>
              <a:ext uri="{FF2B5EF4-FFF2-40B4-BE49-F238E27FC236}">
                <a16:creationId xmlns:a16="http://schemas.microsoft.com/office/drawing/2014/main" id="{A7480ADE-8679-4FFA-863A-8D4A5DF0E226}"/>
              </a:ext>
            </a:extLst>
          </p:cNvPr>
          <p:cNvGrpSpPr/>
          <p:nvPr/>
        </p:nvGrpSpPr>
        <p:grpSpPr>
          <a:xfrm>
            <a:off x="1921158" y="3279537"/>
            <a:ext cx="3569567" cy="869908"/>
            <a:chOff x="1607268" y="3279537"/>
            <a:chExt cx="3569567" cy="869908"/>
          </a:xfrm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82DE3717-C8D9-4791-AFE4-8C121EDDDF87}"/>
                </a:ext>
              </a:extLst>
            </p:cNvPr>
            <p:cNvSpPr/>
            <p:nvPr/>
          </p:nvSpPr>
          <p:spPr>
            <a:xfrm>
              <a:off x="1607268" y="3650847"/>
              <a:ext cx="3569567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D435F1E-55B2-4BEA-A329-C9B2891D56F1}"/>
                </a:ext>
              </a:extLst>
            </p:cNvPr>
            <p:cNvSpPr/>
            <p:nvPr/>
          </p:nvSpPr>
          <p:spPr>
            <a:xfrm>
              <a:off x="1607269" y="3279537"/>
              <a:ext cx="20075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1500+</a:t>
              </a:r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B6AD620D-43A0-47CB-B0E4-408AA42D02A1}"/>
              </a:ext>
            </a:extLst>
          </p:cNvPr>
          <p:cNvGrpSpPr/>
          <p:nvPr/>
        </p:nvGrpSpPr>
        <p:grpSpPr>
          <a:xfrm>
            <a:off x="1921159" y="4683708"/>
            <a:ext cx="3569566" cy="909887"/>
            <a:chOff x="1569171" y="4518679"/>
            <a:chExt cx="3569566" cy="909887"/>
          </a:xfrm>
        </p:grpSpPr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4A9E6802-CD6E-460E-A86C-555D6EED814B}"/>
                </a:ext>
              </a:extLst>
            </p:cNvPr>
            <p:cNvSpPr/>
            <p:nvPr/>
          </p:nvSpPr>
          <p:spPr>
            <a:xfrm>
              <a:off x="1569171" y="4929968"/>
              <a:ext cx="3569566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014D682C-2850-4528-9DDB-3BC9A024B67E}"/>
                </a:ext>
              </a:extLst>
            </p:cNvPr>
            <p:cNvSpPr/>
            <p:nvPr/>
          </p:nvSpPr>
          <p:spPr>
            <a:xfrm>
              <a:off x="1569171" y="4518679"/>
              <a:ext cx="2007507" cy="430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900+</a:t>
              </a:r>
            </a:p>
          </p:txBody>
        </p:sp>
      </p:grpSp>
      <p:sp>
        <p:nvSpPr>
          <p:cNvPr id="24" name="Rectangle 13">
            <a:extLst>
              <a:ext uri="{FF2B5EF4-FFF2-40B4-BE49-F238E27FC236}">
                <a16:creationId xmlns:a16="http://schemas.microsoft.com/office/drawing/2014/main" id="{44637865-8501-4140-8747-A9B6272EAFD0}"/>
              </a:ext>
            </a:extLst>
          </p:cNvPr>
          <p:cNvSpPr/>
          <p:nvPr/>
        </p:nvSpPr>
        <p:spPr>
          <a:xfrm>
            <a:off x="1002260" y="2010327"/>
            <a:ext cx="5598128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EBD8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</a:t>
            </a:r>
          </a:p>
        </p:txBody>
      </p:sp>
      <p:grpSp>
        <p:nvGrpSpPr>
          <p:cNvPr id="25" name="Group 26">
            <a:extLst>
              <a:ext uri="{FF2B5EF4-FFF2-40B4-BE49-F238E27FC236}">
                <a16:creationId xmlns:a16="http://schemas.microsoft.com/office/drawing/2014/main" id="{427AE4F8-6BBC-488D-87B3-0D570CD32608}"/>
              </a:ext>
            </a:extLst>
          </p:cNvPr>
          <p:cNvGrpSpPr/>
          <p:nvPr/>
        </p:nvGrpSpPr>
        <p:grpSpPr>
          <a:xfrm>
            <a:off x="1002260" y="761410"/>
            <a:ext cx="4861527" cy="1052976"/>
            <a:chOff x="739851" y="697239"/>
            <a:chExt cx="4861527" cy="1052976"/>
          </a:xfrm>
        </p:grpSpPr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3E0CD00C-F179-4F06-9B05-D3777DD8F8EA}"/>
                </a:ext>
              </a:extLst>
            </p:cNvPr>
            <p:cNvSpPr/>
            <p:nvPr/>
          </p:nvSpPr>
          <p:spPr>
            <a:xfrm>
              <a:off x="739851" y="69723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EBD898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27" name="Rectangle: Rounded Corners 28">
              <a:extLst>
                <a:ext uri="{FF2B5EF4-FFF2-40B4-BE49-F238E27FC236}">
                  <a16:creationId xmlns:a16="http://schemas.microsoft.com/office/drawing/2014/main" id="{D497B74E-C56B-4BA7-A1B1-DB3FA89EEB1D}"/>
                </a:ext>
              </a:extLst>
            </p:cNvPr>
            <p:cNvSpPr/>
            <p:nvPr/>
          </p:nvSpPr>
          <p:spPr>
            <a:xfrm>
              <a:off x="841449" y="168758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rgbClr val="657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EBD898"/>
                </a:solidFill>
              </a:endParaRP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13B477F3-06AA-46CB-B3B7-3371418F640B}"/>
                </a:ext>
              </a:extLst>
            </p:cNvPr>
            <p:cNvSpPr txBox="1"/>
            <p:nvPr/>
          </p:nvSpPr>
          <p:spPr>
            <a:xfrm>
              <a:off x="739851" y="971777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EBD898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College Students</a:t>
              </a:r>
              <a:endParaRPr lang="id-ID" sz="3600" b="1" dirty="0">
                <a:solidFill>
                  <a:srgbClr val="EBD898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05298819-4237-412A-86FC-04531A8707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087" y="0"/>
            <a:ext cx="6695491" cy="669549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FF249E4-1BCF-4D37-B1E7-41E0D216B3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0011" y="432101"/>
            <a:ext cx="5592218" cy="55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33AB99A3-1DE2-4E4E-9A08-622F48A737AC}"/>
              </a:ext>
            </a:extLst>
          </p:cNvPr>
          <p:cNvSpPr/>
          <p:nvPr/>
        </p:nvSpPr>
        <p:spPr>
          <a:xfrm>
            <a:off x="3609270" y="660662"/>
            <a:ext cx="4053177" cy="3060991"/>
          </a:xfrm>
          <a:prstGeom prst="roundRect">
            <a:avLst>
              <a:gd name="adj" fmla="val 4431"/>
            </a:avLst>
          </a:prstGeom>
          <a:solidFill>
            <a:schemeClr val="bg1"/>
          </a:solidFill>
          <a:ln>
            <a:noFill/>
          </a:ln>
          <a:effectLst>
            <a:outerShdw blurRad="1270000" dist="889000" dir="13500000" sx="90000" sy="9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5DFF1C-28C6-4CA2-BA18-AEA98E196368}"/>
              </a:ext>
            </a:extLst>
          </p:cNvPr>
          <p:cNvSpPr/>
          <p:nvPr/>
        </p:nvSpPr>
        <p:spPr>
          <a:xfrm>
            <a:off x="3936766" y="1789149"/>
            <a:ext cx="307013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EC3376-E458-40DC-A7BC-080CE84E67D2}"/>
              </a:ext>
            </a:extLst>
          </p:cNvPr>
          <p:cNvSpPr txBox="1">
            <a:spLocks/>
          </p:cNvSpPr>
          <p:nvPr/>
        </p:nvSpPr>
        <p:spPr>
          <a:xfrm>
            <a:off x="4467847" y="1180933"/>
            <a:ext cx="2803309" cy="39511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Fresh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Graduate</a:t>
            </a:r>
            <a:endParaRPr lang="id-ID" sz="24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3B3F0756-6003-4A77-9A38-5789EC42F96B}"/>
              </a:ext>
            </a:extLst>
          </p:cNvPr>
          <p:cNvSpPr>
            <a:spLocks noEditPoints="1"/>
          </p:cNvSpPr>
          <p:nvPr/>
        </p:nvSpPr>
        <p:spPr bwMode="auto">
          <a:xfrm>
            <a:off x="3909707" y="1132897"/>
            <a:ext cx="498095" cy="468944"/>
          </a:xfrm>
          <a:custGeom>
            <a:avLst/>
            <a:gdLst>
              <a:gd name="T0" fmla="*/ 164 w 216"/>
              <a:gd name="T1" fmla="*/ 81 h 203"/>
              <a:gd name="T2" fmla="*/ 179 w 216"/>
              <a:gd name="T3" fmla="*/ 124 h 203"/>
              <a:gd name="T4" fmla="*/ 108 w 216"/>
              <a:gd name="T5" fmla="*/ 195 h 203"/>
              <a:gd name="T6" fmla="*/ 37 w 216"/>
              <a:gd name="T7" fmla="*/ 124 h 203"/>
              <a:gd name="T8" fmla="*/ 52 w 216"/>
              <a:gd name="T9" fmla="*/ 81 h 203"/>
              <a:gd name="T10" fmla="*/ 46 w 216"/>
              <a:gd name="T11" fmla="*/ 77 h 203"/>
              <a:gd name="T12" fmla="*/ 29 w 216"/>
              <a:gd name="T13" fmla="*/ 124 h 203"/>
              <a:gd name="T14" fmla="*/ 108 w 216"/>
              <a:gd name="T15" fmla="*/ 203 h 203"/>
              <a:gd name="T16" fmla="*/ 187 w 216"/>
              <a:gd name="T17" fmla="*/ 124 h 203"/>
              <a:gd name="T18" fmla="*/ 171 w 216"/>
              <a:gd name="T19" fmla="*/ 77 h 203"/>
              <a:gd name="T20" fmla="*/ 164 w 216"/>
              <a:gd name="T21" fmla="*/ 81 h 203"/>
              <a:gd name="T22" fmla="*/ 215 w 216"/>
              <a:gd name="T23" fmla="*/ 44 h 203"/>
              <a:gd name="T24" fmla="*/ 216 w 216"/>
              <a:gd name="T25" fmla="*/ 39 h 203"/>
              <a:gd name="T26" fmla="*/ 108 w 216"/>
              <a:gd name="T27" fmla="*/ 0 h 203"/>
              <a:gd name="T28" fmla="*/ 0 w 216"/>
              <a:gd name="T29" fmla="*/ 39 h 203"/>
              <a:gd name="T30" fmla="*/ 108 w 216"/>
              <a:gd name="T31" fmla="*/ 78 h 203"/>
              <a:gd name="T32" fmla="*/ 208 w 216"/>
              <a:gd name="T33" fmla="*/ 54 h 203"/>
              <a:gd name="T34" fmla="*/ 208 w 216"/>
              <a:gd name="T35" fmla="*/ 119 h 203"/>
              <a:gd name="T36" fmla="*/ 216 w 216"/>
              <a:gd name="T37" fmla="*/ 119 h 203"/>
              <a:gd name="T38" fmla="*/ 216 w 216"/>
              <a:gd name="T39" fmla="*/ 47 h 203"/>
              <a:gd name="T40" fmla="*/ 214 w 216"/>
              <a:gd name="T41" fmla="*/ 47 h 203"/>
              <a:gd name="T42" fmla="*/ 215 w 216"/>
              <a:gd name="T43" fmla="*/ 44 h 203"/>
              <a:gd name="T44" fmla="*/ 208 w 216"/>
              <a:gd name="T45" fmla="*/ 42 h 203"/>
              <a:gd name="T46" fmla="*/ 108 w 216"/>
              <a:gd name="T47" fmla="*/ 70 h 203"/>
              <a:gd name="T48" fmla="*/ 8 w 216"/>
              <a:gd name="T49" fmla="*/ 39 h 203"/>
              <a:gd name="T50" fmla="*/ 108 w 216"/>
              <a:gd name="T51" fmla="*/ 8 h 203"/>
              <a:gd name="T52" fmla="*/ 208 w 216"/>
              <a:gd name="T53" fmla="*/ 39 h 203"/>
              <a:gd name="T54" fmla="*/ 208 w 216"/>
              <a:gd name="T55" fmla="*/ 42 h 203"/>
              <a:gd name="T56" fmla="*/ 76 w 216"/>
              <a:gd name="T57" fmla="*/ 107 h 203"/>
              <a:gd name="T58" fmla="*/ 92 w 216"/>
              <a:gd name="T59" fmla="*/ 123 h 203"/>
              <a:gd name="T60" fmla="*/ 100 w 216"/>
              <a:gd name="T61" fmla="*/ 123 h 203"/>
              <a:gd name="T62" fmla="*/ 76 w 216"/>
              <a:gd name="T63" fmla="*/ 99 h 203"/>
              <a:gd name="T64" fmla="*/ 52 w 216"/>
              <a:gd name="T65" fmla="*/ 123 h 203"/>
              <a:gd name="T66" fmla="*/ 60 w 216"/>
              <a:gd name="T67" fmla="*/ 123 h 203"/>
              <a:gd name="T68" fmla="*/ 76 w 216"/>
              <a:gd name="T69" fmla="*/ 107 h 203"/>
              <a:gd name="T70" fmla="*/ 140 w 216"/>
              <a:gd name="T71" fmla="*/ 107 h 203"/>
              <a:gd name="T72" fmla="*/ 156 w 216"/>
              <a:gd name="T73" fmla="*/ 123 h 203"/>
              <a:gd name="T74" fmla="*/ 164 w 216"/>
              <a:gd name="T75" fmla="*/ 123 h 203"/>
              <a:gd name="T76" fmla="*/ 140 w 216"/>
              <a:gd name="T77" fmla="*/ 99 h 203"/>
              <a:gd name="T78" fmla="*/ 116 w 216"/>
              <a:gd name="T79" fmla="*/ 123 h 203"/>
              <a:gd name="T80" fmla="*/ 124 w 216"/>
              <a:gd name="T81" fmla="*/ 123 h 203"/>
              <a:gd name="T82" fmla="*/ 140 w 216"/>
              <a:gd name="T83" fmla="*/ 107 h 203"/>
              <a:gd name="T84" fmla="*/ 112 w 216"/>
              <a:gd name="T85" fmla="*/ 131 h 203"/>
              <a:gd name="T86" fmla="*/ 104 w 216"/>
              <a:gd name="T87" fmla="*/ 131 h 203"/>
              <a:gd name="T88" fmla="*/ 104 w 216"/>
              <a:gd name="T89" fmla="*/ 151 h 203"/>
              <a:gd name="T90" fmla="*/ 112 w 216"/>
              <a:gd name="T91" fmla="*/ 151 h 203"/>
              <a:gd name="T92" fmla="*/ 112 w 216"/>
              <a:gd name="T93" fmla="*/ 13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6" h="203">
                <a:moveTo>
                  <a:pt x="164" y="81"/>
                </a:moveTo>
                <a:cubicBezTo>
                  <a:pt x="174" y="94"/>
                  <a:pt x="179" y="109"/>
                  <a:pt x="179" y="124"/>
                </a:cubicBezTo>
                <a:cubicBezTo>
                  <a:pt x="179" y="163"/>
                  <a:pt x="147" y="195"/>
                  <a:pt x="108" y="195"/>
                </a:cubicBezTo>
                <a:cubicBezTo>
                  <a:pt x="69" y="195"/>
                  <a:pt x="37" y="163"/>
                  <a:pt x="37" y="124"/>
                </a:cubicBezTo>
                <a:cubicBezTo>
                  <a:pt x="37" y="109"/>
                  <a:pt x="42" y="94"/>
                  <a:pt x="52" y="81"/>
                </a:cubicBezTo>
                <a:cubicBezTo>
                  <a:pt x="46" y="77"/>
                  <a:pt x="46" y="77"/>
                  <a:pt x="46" y="77"/>
                </a:cubicBezTo>
                <a:cubicBezTo>
                  <a:pt x="35" y="90"/>
                  <a:pt x="29" y="107"/>
                  <a:pt x="29" y="124"/>
                </a:cubicBezTo>
                <a:cubicBezTo>
                  <a:pt x="29" y="168"/>
                  <a:pt x="65" y="203"/>
                  <a:pt x="108" y="203"/>
                </a:cubicBezTo>
                <a:cubicBezTo>
                  <a:pt x="151" y="203"/>
                  <a:pt x="187" y="168"/>
                  <a:pt x="187" y="124"/>
                </a:cubicBezTo>
                <a:cubicBezTo>
                  <a:pt x="187" y="107"/>
                  <a:pt x="181" y="90"/>
                  <a:pt x="171" y="77"/>
                </a:cubicBezTo>
                <a:lnTo>
                  <a:pt x="164" y="81"/>
                </a:lnTo>
                <a:close/>
                <a:moveTo>
                  <a:pt x="215" y="44"/>
                </a:moveTo>
                <a:cubicBezTo>
                  <a:pt x="216" y="43"/>
                  <a:pt x="216" y="41"/>
                  <a:pt x="216" y="39"/>
                </a:cubicBezTo>
                <a:cubicBezTo>
                  <a:pt x="216" y="14"/>
                  <a:pt x="160" y="0"/>
                  <a:pt x="108" y="0"/>
                </a:cubicBezTo>
                <a:cubicBezTo>
                  <a:pt x="56" y="0"/>
                  <a:pt x="0" y="14"/>
                  <a:pt x="0" y="39"/>
                </a:cubicBezTo>
                <a:cubicBezTo>
                  <a:pt x="0" y="64"/>
                  <a:pt x="56" y="78"/>
                  <a:pt x="108" y="78"/>
                </a:cubicBezTo>
                <a:cubicBezTo>
                  <a:pt x="154" y="78"/>
                  <a:pt x="192" y="68"/>
                  <a:pt x="208" y="54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16" y="119"/>
                  <a:pt x="216" y="119"/>
                  <a:pt x="216" y="119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4" y="47"/>
                  <a:pt x="214" y="47"/>
                  <a:pt x="214" y="47"/>
                </a:cubicBezTo>
                <a:cubicBezTo>
                  <a:pt x="214" y="46"/>
                  <a:pt x="215" y="45"/>
                  <a:pt x="215" y="44"/>
                </a:cubicBezTo>
                <a:close/>
                <a:moveTo>
                  <a:pt x="208" y="42"/>
                </a:moveTo>
                <a:cubicBezTo>
                  <a:pt x="203" y="55"/>
                  <a:pt x="164" y="70"/>
                  <a:pt x="108" y="70"/>
                </a:cubicBezTo>
                <a:cubicBezTo>
                  <a:pt x="49" y="70"/>
                  <a:pt x="8" y="54"/>
                  <a:pt x="8" y="39"/>
                </a:cubicBezTo>
                <a:cubicBezTo>
                  <a:pt x="8" y="25"/>
                  <a:pt x="49" y="8"/>
                  <a:pt x="108" y="8"/>
                </a:cubicBezTo>
                <a:cubicBezTo>
                  <a:pt x="167" y="8"/>
                  <a:pt x="208" y="25"/>
                  <a:pt x="208" y="39"/>
                </a:cubicBezTo>
                <a:cubicBezTo>
                  <a:pt x="208" y="40"/>
                  <a:pt x="208" y="41"/>
                  <a:pt x="208" y="42"/>
                </a:cubicBezTo>
                <a:close/>
                <a:moveTo>
                  <a:pt x="76" y="107"/>
                </a:moveTo>
                <a:cubicBezTo>
                  <a:pt x="85" y="107"/>
                  <a:pt x="92" y="111"/>
                  <a:pt x="92" y="12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07"/>
                  <a:pt x="89" y="99"/>
                  <a:pt x="76" y="99"/>
                </a:cubicBezTo>
                <a:cubicBezTo>
                  <a:pt x="63" y="99"/>
                  <a:pt x="52" y="107"/>
                  <a:pt x="52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11"/>
                  <a:pt x="67" y="107"/>
                  <a:pt x="76" y="107"/>
                </a:cubicBezTo>
                <a:close/>
                <a:moveTo>
                  <a:pt x="140" y="107"/>
                </a:moveTo>
                <a:cubicBezTo>
                  <a:pt x="149" y="107"/>
                  <a:pt x="156" y="111"/>
                  <a:pt x="156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07"/>
                  <a:pt x="153" y="99"/>
                  <a:pt x="140" y="99"/>
                </a:cubicBezTo>
                <a:cubicBezTo>
                  <a:pt x="127" y="99"/>
                  <a:pt x="116" y="107"/>
                  <a:pt x="116" y="123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4" y="111"/>
                  <a:pt x="131" y="107"/>
                  <a:pt x="140" y="107"/>
                </a:cubicBezTo>
                <a:close/>
                <a:moveTo>
                  <a:pt x="112" y="131"/>
                </a:moveTo>
                <a:cubicBezTo>
                  <a:pt x="104" y="131"/>
                  <a:pt x="104" y="131"/>
                  <a:pt x="104" y="131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12" y="151"/>
                  <a:pt x="112" y="151"/>
                  <a:pt x="112" y="151"/>
                </a:cubicBezTo>
                <a:lnTo>
                  <a:pt x="112" y="13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83D92E7-EFD5-405E-A3BF-6719F27C3E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68110">
            <a:off x="1935780" y="1793851"/>
            <a:ext cx="5584420" cy="5584420"/>
          </a:xfrm>
          <a:prstGeom prst="rect">
            <a:avLst/>
          </a:prstGeom>
        </p:spPr>
      </p:pic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E0196D40-B730-4D0F-83BF-AC39AB968A73}"/>
              </a:ext>
            </a:extLst>
          </p:cNvPr>
          <p:cNvSpPr/>
          <p:nvPr/>
        </p:nvSpPr>
        <p:spPr>
          <a:xfrm>
            <a:off x="7326459" y="2596595"/>
            <a:ext cx="4053177" cy="3060991"/>
          </a:xfrm>
          <a:prstGeom prst="roundRect">
            <a:avLst>
              <a:gd name="adj" fmla="val 4431"/>
            </a:avLst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  <a:effectLst>
            <a:outerShdw blurRad="1270000" dist="889000" dir="13500000" sx="90000" sy="9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F2521C49-1A56-412E-A74C-788675755643}"/>
              </a:ext>
            </a:extLst>
          </p:cNvPr>
          <p:cNvGrpSpPr/>
          <p:nvPr/>
        </p:nvGrpSpPr>
        <p:grpSpPr>
          <a:xfrm>
            <a:off x="7686403" y="3031421"/>
            <a:ext cx="2781294" cy="892447"/>
            <a:chOff x="7805405" y="1356502"/>
            <a:chExt cx="3115675" cy="999741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025717B3-A0D2-4094-AD11-F7B9B0826C14}"/>
                </a:ext>
              </a:extLst>
            </p:cNvPr>
            <p:cNvSpPr txBox="1"/>
            <p:nvPr/>
          </p:nvSpPr>
          <p:spPr>
            <a:xfrm>
              <a:off x="7805405" y="1356502"/>
              <a:ext cx="1426490" cy="792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90,1</a:t>
              </a:r>
              <a:endParaRPr lang="id-ID" sz="4000" b="1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E6892390-6F0E-41EB-B339-32C7B0E49298}"/>
                </a:ext>
              </a:extLst>
            </p:cNvPr>
            <p:cNvGrpSpPr/>
            <p:nvPr/>
          </p:nvGrpSpPr>
          <p:grpSpPr>
            <a:xfrm>
              <a:off x="9155760" y="1723326"/>
              <a:ext cx="1020490" cy="152270"/>
              <a:chOff x="2888351" y="2784959"/>
              <a:chExt cx="1364797" cy="203645"/>
            </a:xfrm>
          </p:grpSpPr>
          <p:sp>
            <p:nvSpPr>
              <p:cNvPr id="15" name="Star: 5 Points 11">
                <a:extLst>
                  <a:ext uri="{FF2B5EF4-FFF2-40B4-BE49-F238E27FC236}">
                    <a16:creationId xmlns:a16="http://schemas.microsoft.com/office/drawing/2014/main" id="{19E2D5B6-8039-4FF2-A73D-5919C2A24C68}"/>
                  </a:ext>
                </a:extLst>
              </p:cNvPr>
              <p:cNvSpPr/>
              <p:nvPr/>
            </p:nvSpPr>
            <p:spPr>
              <a:xfrm>
                <a:off x="2888351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Star: 5 Points 12">
                <a:extLst>
                  <a:ext uri="{FF2B5EF4-FFF2-40B4-BE49-F238E27FC236}">
                    <a16:creationId xmlns:a16="http://schemas.microsoft.com/office/drawing/2014/main" id="{297A37CE-A7FC-401D-8A73-7D45C2DC71FB}"/>
                  </a:ext>
                </a:extLst>
              </p:cNvPr>
              <p:cNvSpPr/>
              <p:nvPr/>
            </p:nvSpPr>
            <p:spPr>
              <a:xfrm>
                <a:off x="3178639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Star: 5 Points 13">
                <a:extLst>
                  <a:ext uri="{FF2B5EF4-FFF2-40B4-BE49-F238E27FC236}">
                    <a16:creationId xmlns:a16="http://schemas.microsoft.com/office/drawing/2014/main" id="{5F3ECD88-F66D-4B53-B3C2-43BF39A394F7}"/>
                  </a:ext>
                </a:extLst>
              </p:cNvPr>
              <p:cNvSpPr/>
              <p:nvPr/>
            </p:nvSpPr>
            <p:spPr>
              <a:xfrm>
                <a:off x="3468927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Star: 5 Points 14">
                <a:extLst>
                  <a:ext uri="{FF2B5EF4-FFF2-40B4-BE49-F238E27FC236}">
                    <a16:creationId xmlns:a16="http://schemas.microsoft.com/office/drawing/2014/main" id="{7D33992A-95F6-4EDB-9197-C6934BA711B1}"/>
                  </a:ext>
                </a:extLst>
              </p:cNvPr>
              <p:cNvSpPr/>
              <p:nvPr/>
            </p:nvSpPr>
            <p:spPr>
              <a:xfrm>
                <a:off x="3759215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Star: 5 Points 15">
                <a:extLst>
                  <a:ext uri="{FF2B5EF4-FFF2-40B4-BE49-F238E27FC236}">
                    <a16:creationId xmlns:a16="http://schemas.microsoft.com/office/drawing/2014/main" id="{C342EC65-2D33-457C-9E82-CDB2B90539B9}"/>
                  </a:ext>
                </a:extLst>
              </p:cNvPr>
              <p:cNvSpPr/>
              <p:nvPr/>
            </p:nvSpPr>
            <p:spPr>
              <a:xfrm>
                <a:off x="4049503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3" name="Straight Connector 9">
              <a:extLst>
                <a:ext uri="{FF2B5EF4-FFF2-40B4-BE49-F238E27FC236}">
                  <a16:creationId xmlns:a16="http://schemas.microsoft.com/office/drawing/2014/main" id="{A190413F-52E2-4AF3-8FB1-56E63B7A526F}"/>
                </a:ext>
              </a:extLst>
            </p:cNvPr>
            <p:cNvCxnSpPr/>
            <p:nvPr/>
          </p:nvCxnSpPr>
          <p:spPr>
            <a:xfrm>
              <a:off x="7927423" y="2356243"/>
              <a:ext cx="260894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BD04789A-F094-429C-A71F-E33EDBB04229}"/>
                </a:ext>
              </a:extLst>
            </p:cNvPr>
            <p:cNvSpPr/>
            <p:nvPr/>
          </p:nvSpPr>
          <p:spPr>
            <a:xfrm>
              <a:off x="7843882" y="2024657"/>
              <a:ext cx="3077198" cy="311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100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Quis Nostrud</a:t>
              </a:r>
              <a:r>
                <a:rPr lang="id-ID" sz="11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 exerci tation ullamcorper</a:t>
              </a:r>
              <a:endParaRPr lang="en-US" sz="11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0" name="Rectangle 16">
            <a:extLst>
              <a:ext uri="{FF2B5EF4-FFF2-40B4-BE49-F238E27FC236}">
                <a16:creationId xmlns:a16="http://schemas.microsoft.com/office/drawing/2014/main" id="{218C3823-13A7-4FEC-8A0E-467AB5514CA3}"/>
              </a:ext>
            </a:extLst>
          </p:cNvPr>
          <p:cNvSpPr/>
          <p:nvPr/>
        </p:nvSpPr>
        <p:spPr>
          <a:xfrm>
            <a:off x="7686403" y="4022431"/>
            <a:ext cx="3333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</a:p>
        </p:txBody>
      </p:sp>
      <p:pic>
        <p:nvPicPr>
          <p:cNvPr id="22" name="PA_图片 14">
            <a:extLst>
              <a:ext uri="{FF2B5EF4-FFF2-40B4-BE49-F238E27FC236}">
                <a16:creationId xmlns:a16="http://schemas.microsoft.com/office/drawing/2014/main" id="{1A2DE369-C666-4E9E-A810-78DFBA21E8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1237">
            <a:off x="-863187" y="4132764"/>
            <a:ext cx="3419593" cy="3419593"/>
          </a:xfrm>
          <a:prstGeom prst="rect">
            <a:avLst/>
          </a:prstGeom>
        </p:spPr>
      </p:pic>
      <p:pic>
        <p:nvPicPr>
          <p:cNvPr id="24" name="PA_图片 16">
            <a:extLst>
              <a:ext uri="{FF2B5EF4-FFF2-40B4-BE49-F238E27FC236}">
                <a16:creationId xmlns:a16="http://schemas.microsoft.com/office/drawing/2014/main" id="{362D87F3-A138-4B5B-83D1-8D3A785A54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8715">
            <a:off x="11473048" y="-275284"/>
            <a:ext cx="1059895" cy="10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21" grpId="0" animBg="1"/>
      <p:bldP spid="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F99D77BF-44B6-4CBA-9FDF-DCC17BB237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0647">
            <a:off x="4455011" y="2393847"/>
            <a:ext cx="6858000" cy="6858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989F191-66FA-4530-BF10-4B79EB18F02D}"/>
              </a:ext>
            </a:extLst>
          </p:cNvPr>
          <p:cNvSpPr/>
          <p:nvPr/>
        </p:nvSpPr>
        <p:spPr>
          <a:xfrm>
            <a:off x="1188720" y="845820"/>
            <a:ext cx="6827520" cy="2654113"/>
          </a:xfrm>
          <a:prstGeom prst="rect">
            <a:avLst/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  <a:effectLst>
            <a:outerShdw blurRad="1270000" dist="1739900" dir="1800000" sx="84000" sy="8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04918ED-149F-494A-B192-D887AFBB74DC}"/>
              </a:ext>
            </a:extLst>
          </p:cNvPr>
          <p:cNvSpPr/>
          <p:nvPr/>
        </p:nvSpPr>
        <p:spPr>
          <a:xfrm>
            <a:off x="3482340" y="3174093"/>
            <a:ext cx="2712720" cy="5860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1066800" dir="2700000" sx="70000" sy="7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OVERVIEW PICTURE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" name="Arc 16">
            <a:extLst>
              <a:ext uri="{FF2B5EF4-FFF2-40B4-BE49-F238E27FC236}">
                <a16:creationId xmlns:a16="http://schemas.microsoft.com/office/drawing/2014/main" id="{53D830BB-8C81-4EC4-AEC6-FEA61F3AD8F2}"/>
              </a:ext>
            </a:extLst>
          </p:cNvPr>
          <p:cNvSpPr/>
          <p:nvPr/>
        </p:nvSpPr>
        <p:spPr>
          <a:xfrm>
            <a:off x="6565473" y="2442389"/>
            <a:ext cx="2032000" cy="2032000"/>
          </a:xfrm>
          <a:prstGeom prst="arc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F68EAB11-4548-40D5-8EFB-E1EB45E9DE75}"/>
              </a:ext>
            </a:extLst>
          </p:cNvPr>
          <p:cNvGrpSpPr/>
          <p:nvPr/>
        </p:nvGrpSpPr>
        <p:grpSpPr>
          <a:xfrm>
            <a:off x="1799381" y="1354688"/>
            <a:ext cx="4861527" cy="1544936"/>
            <a:chOff x="739851" y="136699"/>
            <a:chExt cx="4861527" cy="1544936"/>
          </a:xfrm>
        </p:grpSpPr>
        <p:sp>
          <p:nvSpPr>
            <p:cNvPr id="10" name="Rectangle 22">
              <a:extLst>
                <a:ext uri="{FF2B5EF4-FFF2-40B4-BE49-F238E27FC236}">
                  <a16:creationId xmlns:a16="http://schemas.microsoft.com/office/drawing/2014/main" id="{D9526A1D-0FD5-40EA-93B3-A3A9A3E0036C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Education </a:t>
              </a:r>
            </a:p>
          </p:txBody>
        </p:sp>
        <p:sp>
          <p:nvSpPr>
            <p:cNvPr id="11" name="Rectangle: Rounded Corners 23">
              <a:extLst>
                <a:ext uri="{FF2B5EF4-FFF2-40B4-BE49-F238E27FC236}">
                  <a16:creationId xmlns:a16="http://schemas.microsoft.com/office/drawing/2014/main" id="{BBB1789E-C93D-454F-8BA5-E2BA4FDF4975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0A3C76D0-0351-4091-A44E-21E31F6C5531}"/>
                </a:ext>
              </a:extLst>
            </p:cNvPr>
            <p:cNvSpPr txBox="1"/>
            <p:nvPr/>
          </p:nvSpPr>
          <p:spPr>
            <a:xfrm>
              <a:off x="739851" y="411237"/>
              <a:ext cx="48615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Think Better Smart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Rectangle 25">
            <a:extLst>
              <a:ext uri="{FF2B5EF4-FFF2-40B4-BE49-F238E27FC236}">
                <a16:creationId xmlns:a16="http://schemas.microsoft.com/office/drawing/2014/main" id="{45863C73-2C96-4D86-8801-C6FAE5498D29}"/>
              </a:ext>
            </a:extLst>
          </p:cNvPr>
          <p:cNvSpPr/>
          <p:nvPr/>
        </p:nvSpPr>
        <p:spPr>
          <a:xfrm>
            <a:off x="8378996" y="1272540"/>
            <a:ext cx="26061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EBD8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</a:t>
            </a:r>
          </a:p>
        </p:txBody>
      </p:sp>
      <p:grpSp>
        <p:nvGrpSpPr>
          <p:cNvPr id="14" name="Group 1">
            <a:extLst>
              <a:ext uri="{FF2B5EF4-FFF2-40B4-BE49-F238E27FC236}">
                <a16:creationId xmlns:a16="http://schemas.microsoft.com/office/drawing/2014/main" id="{FA98383E-3D7E-466E-96BA-A27BE5E1ADB3}"/>
              </a:ext>
            </a:extLst>
          </p:cNvPr>
          <p:cNvGrpSpPr/>
          <p:nvPr/>
        </p:nvGrpSpPr>
        <p:grpSpPr>
          <a:xfrm>
            <a:off x="1401997" y="3829050"/>
            <a:ext cx="2738497" cy="430695"/>
            <a:chOff x="1401997" y="3829050"/>
            <a:chExt cx="2738497" cy="430695"/>
          </a:xfrm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9402B31F-30CB-4BCB-8506-A50B670ADADD}"/>
                </a:ext>
              </a:extLst>
            </p:cNvPr>
            <p:cNvSpPr/>
            <p:nvPr/>
          </p:nvSpPr>
          <p:spPr>
            <a:xfrm>
              <a:off x="1401997" y="3829050"/>
              <a:ext cx="853495" cy="430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rgbClr val="EBD898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01</a:t>
              </a:r>
            </a:p>
          </p:txBody>
        </p:sp>
        <p:cxnSp>
          <p:nvCxnSpPr>
            <p:cNvPr id="16" name="Straight Connector 14">
              <a:extLst>
                <a:ext uri="{FF2B5EF4-FFF2-40B4-BE49-F238E27FC236}">
                  <a16:creationId xmlns:a16="http://schemas.microsoft.com/office/drawing/2014/main" id="{6D24956A-631D-4703-AAC1-3F465EF8D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5014" y="4243328"/>
              <a:ext cx="29436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F30BD579-7956-4DC0-8360-0EDAA0817991}"/>
                </a:ext>
              </a:extLst>
            </p:cNvPr>
            <p:cNvSpPr txBox="1"/>
            <p:nvPr/>
          </p:nvSpPr>
          <p:spPr>
            <a:xfrm>
              <a:off x="1942973" y="3928854"/>
              <a:ext cx="21975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EBD898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 March 2018</a:t>
              </a:r>
              <a:endParaRPr lang="id-ID" sz="1400" dirty="0">
                <a:solidFill>
                  <a:srgbClr val="EBD898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0D230FDA-2BC3-4C16-9D3C-69F9541B44F0}"/>
              </a:ext>
            </a:extLst>
          </p:cNvPr>
          <p:cNvGrpSpPr/>
          <p:nvPr/>
        </p:nvGrpSpPr>
        <p:grpSpPr>
          <a:xfrm>
            <a:off x="1401997" y="4493097"/>
            <a:ext cx="2738497" cy="329193"/>
            <a:chOff x="1401997" y="4493097"/>
            <a:chExt cx="2738497" cy="329193"/>
          </a:xfrm>
        </p:grpSpPr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8055C90D-78C3-4EDE-B11D-E24AA22DA1AC}"/>
                </a:ext>
              </a:extLst>
            </p:cNvPr>
            <p:cNvSpPr/>
            <p:nvPr/>
          </p:nvSpPr>
          <p:spPr>
            <a:xfrm>
              <a:off x="1401997" y="4493097"/>
              <a:ext cx="853495" cy="32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EBD898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02</a:t>
              </a:r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8F2D9CD4-F876-47DD-AF3F-81C88C93F484}"/>
                </a:ext>
              </a:extLst>
            </p:cNvPr>
            <p:cNvSpPr txBox="1"/>
            <p:nvPr/>
          </p:nvSpPr>
          <p:spPr>
            <a:xfrm>
              <a:off x="1942973" y="4545291"/>
              <a:ext cx="2197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EBD898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 March 2018</a:t>
              </a:r>
              <a:endParaRPr lang="id-ID" sz="1200" dirty="0">
                <a:solidFill>
                  <a:srgbClr val="EBD898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7C7218BF-21F3-4844-9C42-78AB8ED1EB58}"/>
              </a:ext>
            </a:extLst>
          </p:cNvPr>
          <p:cNvGrpSpPr/>
          <p:nvPr/>
        </p:nvGrpSpPr>
        <p:grpSpPr>
          <a:xfrm>
            <a:off x="1401997" y="5078756"/>
            <a:ext cx="2738497" cy="329193"/>
            <a:chOff x="1401997" y="5078756"/>
            <a:chExt cx="2738497" cy="329193"/>
          </a:xfrm>
        </p:grpSpPr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78E3EC30-F000-4D60-8AC7-E3DDB21B3F12}"/>
                </a:ext>
              </a:extLst>
            </p:cNvPr>
            <p:cNvSpPr/>
            <p:nvPr/>
          </p:nvSpPr>
          <p:spPr>
            <a:xfrm>
              <a:off x="1401997" y="5078756"/>
              <a:ext cx="853495" cy="32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EBD898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03</a:t>
              </a:r>
            </a:p>
          </p:txBody>
        </p: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2F690234-6F42-4938-8287-775D4AA31D63}"/>
                </a:ext>
              </a:extLst>
            </p:cNvPr>
            <p:cNvSpPr txBox="1"/>
            <p:nvPr/>
          </p:nvSpPr>
          <p:spPr>
            <a:xfrm>
              <a:off x="1942973" y="5130950"/>
              <a:ext cx="2197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EBD898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 March 2018</a:t>
              </a:r>
              <a:endParaRPr lang="id-ID" sz="1200" dirty="0">
                <a:solidFill>
                  <a:srgbClr val="EBD898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58830516-6031-42C8-8E78-D4AFB20592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39361">
            <a:off x="6451141" y="3647303"/>
            <a:ext cx="3623614" cy="362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B3FA2DA-F239-41DF-9992-93AE707C1F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7222" y="367690"/>
            <a:ext cx="6232952" cy="6232952"/>
          </a:xfrm>
          <a:prstGeom prst="rect">
            <a:avLst/>
          </a:prstGeom>
        </p:spPr>
      </p:pic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ADCDE77B-4B8D-489E-86BC-E3C013D23063}"/>
              </a:ext>
            </a:extLst>
          </p:cNvPr>
          <p:cNvSpPr/>
          <p:nvPr/>
        </p:nvSpPr>
        <p:spPr>
          <a:xfrm>
            <a:off x="5207177" y="2463209"/>
            <a:ext cx="6232952" cy="1711676"/>
          </a:xfrm>
          <a:prstGeom prst="roundRect">
            <a:avLst>
              <a:gd name="adj" fmla="val 50000"/>
            </a:avLst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  <a:effectLst>
            <a:outerShdw blurRad="1270000" dist="1143000" dir="5400000" sx="75000" sy="75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>
              <a:solidFill>
                <a:schemeClr val="bg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3131C1-82FB-4352-92C5-C21159555DF3}"/>
              </a:ext>
            </a:extLst>
          </p:cNvPr>
          <p:cNvSpPr/>
          <p:nvPr/>
        </p:nvSpPr>
        <p:spPr>
          <a:xfrm>
            <a:off x="7154061" y="2703202"/>
            <a:ext cx="380981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“A wonderful serenity has taken possession of my entire soul, like these sweet mornings of spring which I enjoy with my whole heart. </a:t>
            </a:r>
            <a:endParaRPr lang="id-ID" sz="1400" i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010D7E4-9100-4960-9B3D-54ACD840FD5E}"/>
              </a:ext>
            </a:extLst>
          </p:cNvPr>
          <p:cNvSpPr/>
          <p:nvPr/>
        </p:nvSpPr>
        <p:spPr>
          <a:xfrm>
            <a:off x="7191745" y="3627115"/>
            <a:ext cx="33744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Jonathan – </a:t>
            </a:r>
            <a:r>
              <a:rPr lang="en-US" sz="1400" dirty="0">
                <a:solidFill>
                  <a:schemeClr val="bg1"/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Technology Information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21E4471-226D-4563-A594-20DBE12A6CBE}"/>
              </a:ext>
            </a:extLst>
          </p:cNvPr>
          <p:cNvSpPr/>
          <p:nvPr/>
        </p:nvSpPr>
        <p:spPr>
          <a:xfrm>
            <a:off x="5604975" y="1223374"/>
            <a:ext cx="3338119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  <a:endParaRPr lang="id-ID" sz="11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1854617-0450-4423-8F0E-062555E33074}"/>
              </a:ext>
            </a:extLst>
          </p:cNvPr>
          <p:cNvSpPr/>
          <p:nvPr/>
        </p:nvSpPr>
        <p:spPr>
          <a:xfrm>
            <a:off x="5604975" y="1977196"/>
            <a:ext cx="2530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Evelin- 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Design Communication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68D46E02-2923-4AF2-AAA3-111DD2236E60}"/>
              </a:ext>
            </a:extLst>
          </p:cNvPr>
          <p:cNvSpPr/>
          <p:nvPr/>
        </p:nvSpPr>
        <p:spPr>
          <a:xfrm>
            <a:off x="5604975" y="4530154"/>
            <a:ext cx="3338119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  <a:endParaRPr lang="id-ID" sz="11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C39B80A2-C753-4C4A-B610-C69159D417ED}"/>
              </a:ext>
            </a:extLst>
          </p:cNvPr>
          <p:cNvSpPr/>
          <p:nvPr/>
        </p:nvSpPr>
        <p:spPr>
          <a:xfrm>
            <a:off x="5604975" y="5283976"/>
            <a:ext cx="219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Lionel Wiz – 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Web Design</a:t>
            </a:r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B2B2BA82-93A1-472D-99AE-BBD0D72ADD86}"/>
              </a:ext>
            </a:extLst>
          </p:cNvPr>
          <p:cNvGrpSpPr/>
          <p:nvPr/>
        </p:nvGrpSpPr>
        <p:grpSpPr>
          <a:xfrm>
            <a:off x="766669" y="2609464"/>
            <a:ext cx="4137627" cy="1544936"/>
            <a:chOff x="739851" y="136699"/>
            <a:chExt cx="4137627" cy="1544936"/>
          </a:xfrm>
        </p:grpSpPr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661D7AC7-2C1D-46FF-854B-FFFC57C8A1A4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4" name="Rectangle: Rounded Corners 16">
              <a:extLst>
                <a:ext uri="{FF2B5EF4-FFF2-40B4-BE49-F238E27FC236}">
                  <a16:creationId xmlns:a16="http://schemas.microsoft.com/office/drawing/2014/main" id="{18FB7801-487C-4417-B356-C53D0682BE02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rgbClr val="657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0DC228BB-8AB3-4181-8273-86EBFD9160A8}"/>
                </a:ext>
              </a:extLst>
            </p:cNvPr>
            <p:cNvSpPr txBox="1"/>
            <p:nvPr/>
          </p:nvSpPr>
          <p:spPr>
            <a:xfrm>
              <a:off x="739851" y="411237"/>
              <a:ext cx="41376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Students College Comment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" name="图片占位符 18">
            <a:extLst>
              <a:ext uri="{FF2B5EF4-FFF2-40B4-BE49-F238E27FC236}">
                <a16:creationId xmlns:a16="http://schemas.microsoft.com/office/drawing/2014/main" id="{4A1548FC-3824-439D-ADA2-D5D83463B4E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45555" y="2572307"/>
            <a:ext cx="1484286" cy="148199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</p:pic>
      <p:pic>
        <p:nvPicPr>
          <p:cNvPr id="18" name="图片占位符 22">
            <a:extLst>
              <a:ext uri="{FF2B5EF4-FFF2-40B4-BE49-F238E27FC236}">
                <a16:creationId xmlns:a16="http://schemas.microsoft.com/office/drawing/2014/main" id="{06B7D993-ED27-40EF-B07E-961930240CA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9071" y="4484374"/>
            <a:ext cx="1112614" cy="111089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</p:pic>
      <p:pic>
        <p:nvPicPr>
          <p:cNvPr id="16" name="图片占位符 20">
            <a:extLst>
              <a:ext uri="{FF2B5EF4-FFF2-40B4-BE49-F238E27FC236}">
                <a16:creationId xmlns:a16="http://schemas.microsoft.com/office/drawing/2014/main" id="{90B8AB82-CB55-437A-B413-11E8DC01F1B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9071" y="1177595"/>
            <a:ext cx="1112614" cy="1110894"/>
          </a:xfrm>
          <a:prstGeom prst="ellipse">
            <a:avLst/>
          </a:prstGeom>
        </p:spPr>
      </p:pic>
      <p:pic>
        <p:nvPicPr>
          <p:cNvPr id="21" name="PA_图片 14">
            <a:extLst>
              <a:ext uri="{FF2B5EF4-FFF2-40B4-BE49-F238E27FC236}">
                <a16:creationId xmlns:a16="http://schemas.microsoft.com/office/drawing/2014/main" id="{2A292425-54D2-4E7F-8DA6-985CC391DD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1237">
            <a:off x="10887536" y="5233917"/>
            <a:ext cx="3419593" cy="3419593"/>
          </a:xfrm>
          <a:prstGeom prst="rect">
            <a:avLst/>
          </a:prstGeom>
        </p:spPr>
      </p:pic>
      <p:pic>
        <p:nvPicPr>
          <p:cNvPr id="22" name="PA_图片 16">
            <a:extLst>
              <a:ext uri="{FF2B5EF4-FFF2-40B4-BE49-F238E27FC236}">
                <a16:creationId xmlns:a16="http://schemas.microsoft.com/office/drawing/2014/main" id="{637102D5-A057-4720-B682-2A1457F160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8715">
            <a:off x="11473048" y="-275284"/>
            <a:ext cx="1059895" cy="10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BDA257-DC4A-4FAE-8DF7-658828E5A7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885950" y="-555458"/>
            <a:ext cx="8210550" cy="8210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1DBBF8-6FAE-4198-A2F6-40B27A4A69E4}"/>
              </a:ext>
            </a:extLst>
          </p:cNvPr>
          <p:cNvSpPr/>
          <p:nvPr/>
        </p:nvSpPr>
        <p:spPr>
          <a:xfrm>
            <a:off x="0" y="5912"/>
            <a:ext cx="12192000" cy="6852088"/>
          </a:xfrm>
          <a:prstGeom prst="rect">
            <a:avLst/>
          </a:prstGeom>
          <a:solidFill>
            <a:srgbClr val="191919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9A0A85-4DBD-4745-A295-AEA2614E480F}"/>
              </a:ext>
            </a:extLst>
          </p:cNvPr>
          <p:cNvSpPr txBox="1"/>
          <p:nvPr/>
        </p:nvSpPr>
        <p:spPr>
          <a:xfrm>
            <a:off x="335736" y="6018599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HIGH-RES 3D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GOLDEN SHAPE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04B646D-8907-43E4-B00F-A99420D84BC3}"/>
              </a:ext>
            </a:extLst>
          </p:cNvPr>
          <p:cNvGrpSpPr/>
          <p:nvPr/>
        </p:nvGrpSpPr>
        <p:grpSpPr>
          <a:xfrm>
            <a:off x="9955038" y="195434"/>
            <a:ext cx="2132187" cy="577336"/>
            <a:chOff x="601953" y="614534"/>
            <a:chExt cx="2132187" cy="57733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60936B7-B727-4F90-A358-7FB5E2D3D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030" y="654004"/>
              <a:ext cx="537866" cy="53786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FC5D6C-AB98-4F5A-8535-D425D0EC7439}"/>
                </a:ext>
              </a:extLst>
            </p:cNvPr>
            <p:cNvSpPr txBox="1"/>
            <p:nvPr/>
          </p:nvSpPr>
          <p:spPr>
            <a:xfrm>
              <a:off x="601953" y="614534"/>
              <a:ext cx="21321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G     LDART</a:t>
              </a:r>
              <a:endParaRPr lang="zh-CN" altLang="en-US" sz="2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7A4C5CD-19F5-421B-8658-A9327122D110}"/>
              </a:ext>
            </a:extLst>
          </p:cNvPr>
          <p:cNvGrpSpPr/>
          <p:nvPr/>
        </p:nvGrpSpPr>
        <p:grpSpPr>
          <a:xfrm>
            <a:off x="2571749" y="1210052"/>
            <a:ext cx="7048501" cy="4580741"/>
            <a:chOff x="2571749" y="1210052"/>
            <a:chExt cx="7048501" cy="45807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532C9E-8C2E-4604-91F5-5A68BECD6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2234" y="1592574"/>
              <a:ext cx="2061866" cy="206186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AB42589-DC85-4883-867E-2D7D8F4F3E43}"/>
                </a:ext>
              </a:extLst>
            </p:cNvPr>
            <p:cNvSpPr txBox="1"/>
            <p:nvPr/>
          </p:nvSpPr>
          <p:spPr>
            <a:xfrm>
              <a:off x="2583694" y="1210052"/>
              <a:ext cx="703655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P RT</a:t>
              </a:r>
              <a:endParaRPr lang="zh-CN" altLang="en-US" sz="13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DD0B5D-B1A8-4887-9136-89D5CC3E1DFC}"/>
                </a:ext>
              </a:extLst>
            </p:cNvPr>
            <p:cNvSpPr txBox="1"/>
            <p:nvPr/>
          </p:nvSpPr>
          <p:spPr>
            <a:xfrm>
              <a:off x="2571749" y="3176256"/>
              <a:ext cx="687304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T REE </a:t>
              </a:r>
              <a:endParaRPr lang="zh-CN" altLang="en-US" sz="13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EC85FD-C215-406B-99E5-4B08C6216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9211" y="3728927"/>
              <a:ext cx="2061866" cy="2061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084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48E08746-33D5-4704-B1AA-90E5B8D83B21}"/>
              </a:ext>
            </a:extLst>
          </p:cNvPr>
          <p:cNvSpPr txBox="1"/>
          <p:nvPr/>
        </p:nvSpPr>
        <p:spPr>
          <a:xfrm>
            <a:off x="811739" y="722174"/>
            <a:ext cx="6510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WHATCH, </a:t>
            </a:r>
            <a:r>
              <a:rPr lang="en-US" sz="5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</a:t>
            </a:r>
            <a:r>
              <a:rPr lang="en-US" sz="54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CREATE.</a:t>
            </a:r>
            <a:endParaRPr lang="id-ID" sz="54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A922F11-5DDC-4DE0-94DE-8F045F2135D9}"/>
              </a:ext>
            </a:extLst>
          </p:cNvPr>
          <p:cNvSpPr/>
          <p:nvPr/>
        </p:nvSpPr>
        <p:spPr>
          <a:xfrm>
            <a:off x="3886200" y="1985327"/>
            <a:ext cx="1028700" cy="303362"/>
          </a:xfrm>
          <a:prstGeom prst="rect">
            <a:avLst/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sz="1400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LetsDoIt</a:t>
            </a:r>
            <a:endParaRPr lang="id-ID" sz="1400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cxnSp>
        <p:nvCxnSpPr>
          <p:cNvPr id="7" name="Straight Connector 26">
            <a:extLst>
              <a:ext uri="{FF2B5EF4-FFF2-40B4-BE49-F238E27FC236}">
                <a16:creationId xmlns:a16="http://schemas.microsoft.com/office/drawing/2014/main" id="{C19D76B3-C53E-4749-81D8-DA70055A4AA8}"/>
              </a:ext>
            </a:extLst>
          </p:cNvPr>
          <p:cNvCxnSpPr>
            <a:cxnSpLocks/>
          </p:cNvCxnSpPr>
          <p:nvPr/>
        </p:nvCxnSpPr>
        <p:spPr>
          <a:xfrm>
            <a:off x="4298538" y="2667000"/>
            <a:ext cx="0" cy="4191000"/>
          </a:xfrm>
          <a:prstGeom prst="line">
            <a:avLst/>
          </a:prstGeom>
          <a:ln w="12700">
            <a:solidFill>
              <a:srgbClr val="657266">
                <a:alpha val="2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2">
            <a:extLst>
              <a:ext uri="{FF2B5EF4-FFF2-40B4-BE49-F238E27FC236}">
                <a16:creationId xmlns:a16="http://schemas.microsoft.com/office/drawing/2014/main" id="{E6B2ABBD-E47D-43D3-9E6C-95715FBB30A4}"/>
              </a:ext>
            </a:extLst>
          </p:cNvPr>
          <p:cNvGrpSpPr/>
          <p:nvPr/>
        </p:nvGrpSpPr>
        <p:grpSpPr>
          <a:xfrm>
            <a:off x="1200149" y="5026871"/>
            <a:ext cx="2739387" cy="861646"/>
            <a:chOff x="1200149" y="5026871"/>
            <a:chExt cx="2739387" cy="861646"/>
          </a:xfrm>
        </p:grpSpPr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31BCC68A-FEAE-4023-9B6A-DBE5AD8CEEE5}"/>
                </a:ext>
              </a:extLst>
            </p:cNvPr>
            <p:cNvSpPr/>
            <p:nvPr/>
          </p:nvSpPr>
          <p:spPr>
            <a:xfrm>
              <a:off x="1200150" y="5026871"/>
              <a:ext cx="2007507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Story Of Success</a:t>
              </a: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FD576C43-0475-4BD7-9586-4D87890863C0}"/>
                </a:ext>
              </a:extLst>
            </p:cNvPr>
            <p:cNvSpPr/>
            <p:nvPr/>
          </p:nvSpPr>
          <p:spPr>
            <a:xfrm>
              <a:off x="1200149" y="5389919"/>
              <a:ext cx="2739387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E4C63027-9687-4636-8521-E46501EA782C}"/>
              </a:ext>
            </a:extLst>
          </p:cNvPr>
          <p:cNvGrpSpPr/>
          <p:nvPr/>
        </p:nvGrpSpPr>
        <p:grpSpPr>
          <a:xfrm>
            <a:off x="4391025" y="5026871"/>
            <a:ext cx="2739387" cy="861646"/>
            <a:chOff x="1200149" y="5026871"/>
            <a:chExt cx="2739387" cy="861646"/>
          </a:xfrm>
        </p:grpSpPr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6B085466-216B-4D5B-A818-FA381E1C4611}"/>
                </a:ext>
              </a:extLst>
            </p:cNvPr>
            <p:cNvSpPr/>
            <p:nvPr/>
          </p:nvSpPr>
          <p:spPr>
            <a:xfrm>
              <a:off x="1200150" y="5026871"/>
              <a:ext cx="2007507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Campus Life</a:t>
              </a:r>
            </a:p>
          </p:txBody>
        </p:sp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BB9923CD-EA7C-4B8C-BCD7-60B1A91D7CFE}"/>
                </a:ext>
              </a:extLst>
            </p:cNvPr>
            <p:cNvSpPr/>
            <p:nvPr/>
          </p:nvSpPr>
          <p:spPr>
            <a:xfrm>
              <a:off x="1200149" y="5389919"/>
              <a:ext cx="2739387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36">
            <a:extLst>
              <a:ext uri="{FF2B5EF4-FFF2-40B4-BE49-F238E27FC236}">
                <a16:creationId xmlns:a16="http://schemas.microsoft.com/office/drawing/2014/main" id="{1B34A8B8-AA71-4FEA-8021-19B574BB71B8}"/>
              </a:ext>
            </a:extLst>
          </p:cNvPr>
          <p:cNvGrpSpPr/>
          <p:nvPr/>
        </p:nvGrpSpPr>
        <p:grpSpPr>
          <a:xfrm>
            <a:off x="7658164" y="5026871"/>
            <a:ext cx="2739387" cy="861646"/>
            <a:chOff x="1200149" y="5026871"/>
            <a:chExt cx="2739387" cy="861646"/>
          </a:xfrm>
        </p:grpSpPr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635E98CD-3907-4048-A497-E9F85F6B3ACA}"/>
                </a:ext>
              </a:extLst>
            </p:cNvPr>
            <p:cNvSpPr/>
            <p:nvPr/>
          </p:nvSpPr>
          <p:spPr>
            <a:xfrm>
              <a:off x="1200150" y="5026871"/>
              <a:ext cx="2007507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Inspiring Person</a:t>
              </a:r>
            </a:p>
          </p:txBody>
        </p:sp>
        <p:sp>
          <p:nvSpPr>
            <p:cNvPr id="16" name="Rectangle 38">
              <a:extLst>
                <a:ext uri="{FF2B5EF4-FFF2-40B4-BE49-F238E27FC236}">
                  <a16:creationId xmlns:a16="http://schemas.microsoft.com/office/drawing/2014/main" id="{097FAF69-2443-4D6F-8D3C-F1F58882981B}"/>
                </a:ext>
              </a:extLst>
            </p:cNvPr>
            <p:cNvSpPr/>
            <p:nvPr/>
          </p:nvSpPr>
          <p:spPr>
            <a:xfrm>
              <a:off x="1200149" y="5389919"/>
              <a:ext cx="2739387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7" name="图片占位符 3">
            <a:extLst>
              <a:ext uri="{FF2B5EF4-FFF2-40B4-BE49-F238E27FC236}">
                <a16:creationId xmlns:a16="http://schemas.microsoft.com/office/drawing/2014/main" id="{B4E26920-A57A-4970-AB28-877EAA8361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862" y="2759561"/>
            <a:ext cx="2172060" cy="2172060"/>
          </a:xfrm>
          <a:prstGeom prst="rect">
            <a:avLst/>
          </a:prstGeom>
        </p:spPr>
      </p:pic>
      <p:pic>
        <p:nvPicPr>
          <p:cNvPr id="18" name="图片占位符 12">
            <a:extLst>
              <a:ext uri="{FF2B5EF4-FFF2-40B4-BE49-F238E27FC236}">
                <a16:creationId xmlns:a16="http://schemas.microsoft.com/office/drawing/2014/main" id="{ADF92753-21F1-48B4-B102-0F8C6FED1E1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612" y="2759561"/>
            <a:ext cx="2172060" cy="217206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9" name="图片占位符 16">
            <a:extLst>
              <a:ext uri="{FF2B5EF4-FFF2-40B4-BE49-F238E27FC236}">
                <a16:creationId xmlns:a16="http://schemas.microsoft.com/office/drawing/2014/main" id="{2DE32C3B-8E20-49C9-A937-DC7921105B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2737" y="2759561"/>
            <a:ext cx="2172060" cy="217206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D76D232-1ED3-4143-A09B-05F1AC112C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76438" y="3122638"/>
            <a:ext cx="1566486" cy="156648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E3A8723-69D7-4E1D-B5B6-F79E3A535B3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294" y="2987618"/>
            <a:ext cx="1876551" cy="187655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F2EDA00-B2EF-4119-89B9-89B48DF923B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4105" y="2924118"/>
            <a:ext cx="2007503" cy="2007503"/>
          </a:xfrm>
          <a:prstGeom prst="rect">
            <a:avLst/>
          </a:prstGeom>
        </p:spPr>
      </p:pic>
      <p:pic>
        <p:nvPicPr>
          <p:cNvPr id="25" name="PA_图片 14">
            <a:extLst>
              <a:ext uri="{FF2B5EF4-FFF2-40B4-BE49-F238E27FC236}">
                <a16:creationId xmlns:a16="http://schemas.microsoft.com/office/drawing/2014/main" id="{66CF2FAF-A5B0-44C0-AA90-2046BBA788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1237">
            <a:off x="10887536" y="5233917"/>
            <a:ext cx="3419593" cy="3419593"/>
          </a:xfrm>
          <a:prstGeom prst="rect">
            <a:avLst/>
          </a:prstGeom>
        </p:spPr>
      </p:pic>
      <p:pic>
        <p:nvPicPr>
          <p:cNvPr id="26" name="PA_图片 16">
            <a:extLst>
              <a:ext uri="{FF2B5EF4-FFF2-40B4-BE49-F238E27FC236}">
                <a16:creationId xmlns:a16="http://schemas.microsoft.com/office/drawing/2014/main" id="{E205C8C7-8325-486B-A9F2-25EB97740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8715">
            <a:off x="11473048" y="-275284"/>
            <a:ext cx="1059895" cy="10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C439E00F-DE6F-4A9C-8030-B37D5A7198FF}"/>
              </a:ext>
            </a:extLst>
          </p:cNvPr>
          <p:cNvCxnSpPr>
            <a:cxnSpLocks/>
          </p:cNvCxnSpPr>
          <p:nvPr/>
        </p:nvCxnSpPr>
        <p:spPr>
          <a:xfrm>
            <a:off x="4298538" y="0"/>
            <a:ext cx="0" cy="2500313"/>
          </a:xfrm>
          <a:prstGeom prst="line">
            <a:avLst/>
          </a:prstGeom>
          <a:ln w="12700">
            <a:solidFill>
              <a:srgbClr val="EBD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>
            <a:extLst>
              <a:ext uri="{FF2B5EF4-FFF2-40B4-BE49-F238E27FC236}">
                <a16:creationId xmlns:a16="http://schemas.microsoft.com/office/drawing/2014/main" id="{4A980E06-ACA3-4392-A685-6F1407A6521A}"/>
              </a:ext>
            </a:extLst>
          </p:cNvPr>
          <p:cNvGrpSpPr/>
          <p:nvPr/>
        </p:nvGrpSpPr>
        <p:grpSpPr>
          <a:xfrm>
            <a:off x="3951600" y="2541448"/>
            <a:ext cx="693876" cy="693876"/>
            <a:chOff x="7869552" y="972066"/>
            <a:chExt cx="693876" cy="693876"/>
          </a:xfrm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A421148F-EED7-4D6D-9415-4C5C7EA9C9EE}"/>
                </a:ext>
              </a:extLst>
            </p:cNvPr>
            <p:cNvSpPr/>
            <p:nvPr/>
          </p:nvSpPr>
          <p:spPr>
            <a:xfrm>
              <a:off x="7869552" y="972066"/>
              <a:ext cx="693876" cy="693876"/>
            </a:xfrm>
            <a:prstGeom prst="ellipse">
              <a:avLst/>
            </a:prstGeom>
            <a:noFill/>
            <a:ln w="76200">
              <a:solidFill>
                <a:srgbClr val="EBD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88BCF71B-3081-4EC9-B9F6-477CDD422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2788" y="1200150"/>
              <a:ext cx="107404" cy="237708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30000"/>
              </a:schemeClr>
            </a:solidFill>
            <a:ln>
              <a:solidFill>
                <a:srgbClr val="EBD898"/>
              </a:solidFill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: Rounded Corners 13">
            <a:extLst>
              <a:ext uri="{FF2B5EF4-FFF2-40B4-BE49-F238E27FC236}">
                <a16:creationId xmlns:a16="http://schemas.microsoft.com/office/drawing/2014/main" id="{9A742B9F-686D-4466-AA15-296621968670}"/>
              </a:ext>
            </a:extLst>
          </p:cNvPr>
          <p:cNvSpPr/>
          <p:nvPr/>
        </p:nvSpPr>
        <p:spPr>
          <a:xfrm>
            <a:off x="5326974" y="3014522"/>
            <a:ext cx="5207678" cy="1143000"/>
          </a:xfrm>
          <a:prstGeom prst="roundRect">
            <a:avLst>
              <a:gd name="adj" fmla="val 4445"/>
            </a:avLst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  <a:effectLst>
            <a:outerShdw blurRad="1270000" dist="431800" dir="5400000" sx="74000" sy="74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7A1EBE03-3B42-4A58-BC61-21695844F365}"/>
              </a:ext>
            </a:extLst>
          </p:cNvPr>
          <p:cNvSpPr/>
          <p:nvPr/>
        </p:nvSpPr>
        <p:spPr>
          <a:xfrm>
            <a:off x="5326973" y="4353463"/>
            <a:ext cx="5207677" cy="1143000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1270000" dist="431800" dir="5400000" sx="74000" sy="74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uppieren 570">
            <a:extLst>
              <a:ext uri="{FF2B5EF4-FFF2-40B4-BE49-F238E27FC236}">
                <a16:creationId xmlns:a16="http://schemas.microsoft.com/office/drawing/2014/main" id="{491CCB16-1C12-4372-A037-86FAF9D6DD8B}"/>
              </a:ext>
            </a:extLst>
          </p:cNvPr>
          <p:cNvGrpSpPr/>
          <p:nvPr/>
        </p:nvGrpSpPr>
        <p:grpSpPr>
          <a:xfrm>
            <a:off x="5583222" y="4591587"/>
            <a:ext cx="395288" cy="409576"/>
            <a:chOff x="2524918" y="5060949"/>
            <a:chExt cx="395288" cy="4095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Freeform 398">
              <a:extLst>
                <a:ext uri="{FF2B5EF4-FFF2-40B4-BE49-F238E27FC236}">
                  <a16:creationId xmlns:a16="http://schemas.microsoft.com/office/drawing/2014/main" id="{D110937A-1B5C-4391-9E8E-715B4F289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9531" y="5060949"/>
              <a:ext cx="246063" cy="273050"/>
            </a:xfrm>
            <a:custGeom>
              <a:avLst/>
              <a:gdLst>
                <a:gd name="T0" fmla="*/ 72 w 144"/>
                <a:gd name="T1" fmla="*/ 160 h 160"/>
                <a:gd name="T2" fmla="*/ 0 w 144"/>
                <a:gd name="T3" fmla="*/ 145 h 160"/>
                <a:gd name="T4" fmla="*/ 0 w 144"/>
                <a:gd name="T5" fmla="*/ 144 h 160"/>
                <a:gd name="T6" fmla="*/ 0 w 144"/>
                <a:gd name="T7" fmla="*/ 143 h 160"/>
                <a:gd name="T8" fmla="*/ 8 w 144"/>
                <a:gd name="T9" fmla="*/ 102 h 160"/>
                <a:gd name="T10" fmla="*/ 8 w 144"/>
                <a:gd name="T11" fmla="*/ 64 h 160"/>
                <a:gd name="T12" fmla="*/ 71 w 144"/>
                <a:gd name="T13" fmla="*/ 0 h 160"/>
                <a:gd name="T14" fmla="*/ 72 w 144"/>
                <a:gd name="T15" fmla="*/ 0 h 160"/>
                <a:gd name="T16" fmla="*/ 73 w 144"/>
                <a:gd name="T17" fmla="*/ 0 h 160"/>
                <a:gd name="T18" fmla="*/ 136 w 144"/>
                <a:gd name="T19" fmla="*/ 64 h 160"/>
                <a:gd name="T20" fmla="*/ 136 w 144"/>
                <a:gd name="T21" fmla="*/ 102 h 160"/>
                <a:gd name="T22" fmla="*/ 144 w 144"/>
                <a:gd name="T23" fmla="*/ 143 h 160"/>
                <a:gd name="T24" fmla="*/ 144 w 144"/>
                <a:gd name="T25" fmla="*/ 144 h 160"/>
                <a:gd name="T26" fmla="*/ 144 w 144"/>
                <a:gd name="T27" fmla="*/ 145 h 160"/>
                <a:gd name="T28" fmla="*/ 72 w 144"/>
                <a:gd name="T29" fmla="*/ 160 h 160"/>
                <a:gd name="T30" fmla="*/ 9 w 144"/>
                <a:gd name="T31" fmla="*/ 143 h 160"/>
                <a:gd name="T32" fmla="*/ 72 w 144"/>
                <a:gd name="T33" fmla="*/ 152 h 160"/>
                <a:gd name="T34" fmla="*/ 135 w 144"/>
                <a:gd name="T35" fmla="*/ 143 h 160"/>
                <a:gd name="T36" fmla="*/ 128 w 144"/>
                <a:gd name="T37" fmla="*/ 102 h 160"/>
                <a:gd name="T38" fmla="*/ 128 w 144"/>
                <a:gd name="T39" fmla="*/ 64 h 160"/>
                <a:gd name="T40" fmla="*/ 73 w 144"/>
                <a:gd name="T41" fmla="*/ 8 h 160"/>
                <a:gd name="T42" fmla="*/ 72 w 144"/>
                <a:gd name="T43" fmla="*/ 8 h 160"/>
                <a:gd name="T44" fmla="*/ 71 w 144"/>
                <a:gd name="T45" fmla="*/ 8 h 160"/>
                <a:gd name="T46" fmla="*/ 16 w 144"/>
                <a:gd name="T47" fmla="*/ 64 h 160"/>
                <a:gd name="T48" fmla="*/ 16 w 144"/>
                <a:gd name="T49" fmla="*/ 102 h 160"/>
                <a:gd name="T50" fmla="*/ 9 w 144"/>
                <a:gd name="T51" fmla="*/ 14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60">
                  <a:moveTo>
                    <a:pt x="72" y="160"/>
                  </a:moveTo>
                  <a:cubicBezTo>
                    <a:pt x="10" y="160"/>
                    <a:pt x="1" y="149"/>
                    <a:pt x="0" y="14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5" y="130"/>
                    <a:pt x="8" y="116"/>
                    <a:pt x="8" y="102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2"/>
                    <a:pt x="65" y="0"/>
                    <a:pt x="7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9" y="0"/>
                    <a:pt x="136" y="2"/>
                    <a:pt x="136" y="64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36" y="116"/>
                    <a:pt x="139" y="130"/>
                    <a:pt x="144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3" y="149"/>
                    <a:pt x="134" y="160"/>
                    <a:pt x="72" y="160"/>
                  </a:cubicBezTo>
                  <a:close/>
                  <a:moveTo>
                    <a:pt x="9" y="143"/>
                  </a:moveTo>
                  <a:cubicBezTo>
                    <a:pt x="12" y="146"/>
                    <a:pt x="25" y="152"/>
                    <a:pt x="72" y="152"/>
                  </a:cubicBezTo>
                  <a:cubicBezTo>
                    <a:pt x="119" y="152"/>
                    <a:pt x="132" y="146"/>
                    <a:pt x="135" y="143"/>
                  </a:cubicBezTo>
                  <a:cubicBezTo>
                    <a:pt x="130" y="130"/>
                    <a:pt x="128" y="116"/>
                    <a:pt x="128" y="10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11"/>
                    <a:pt x="82" y="8"/>
                    <a:pt x="73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2" y="8"/>
                    <a:pt x="16" y="11"/>
                    <a:pt x="16" y="6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16"/>
                    <a:pt x="14" y="130"/>
                    <a:pt x="9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99">
              <a:extLst>
                <a:ext uri="{FF2B5EF4-FFF2-40B4-BE49-F238E27FC236}">
                  <a16:creationId xmlns:a16="http://schemas.microsoft.com/office/drawing/2014/main" id="{25A23A58-0A5A-4B2C-99AE-CBEB79951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4918" y="5319712"/>
              <a:ext cx="395288" cy="150813"/>
            </a:xfrm>
            <a:custGeom>
              <a:avLst/>
              <a:gdLst>
                <a:gd name="T0" fmla="*/ 232 w 232"/>
                <a:gd name="T1" fmla="*/ 88 h 88"/>
                <a:gd name="T2" fmla="*/ 0 w 232"/>
                <a:gd name="T3" fmla="*/ 88 h 88"/>
                <a:gd name="T4" fmla="*/ 0 w 232"/>
                <a:gd name="T5" fmla="*/ 84 h 88"/>
                <a:gd name="T6" fmla="*/ 34 w 232"/>
                <a:gd name="T7" fmla="*/ 40 h 88"/>
                <a:gd name="T8" fmla="*/ 46 w 232"/>
                <a:gd name="T9" fmla="*/ 35 h 88"/>
                <a:gd name="T10" fmla="*/ 80 w 232"/>
                <a:gd name="T11" fmla="*/ 2 h 88"/>
                <a:gd name="T12" fmla="*/ 82 w 232"/>
                <a:gd name="T13" fmla="*/ 0 h 88"/>
                <a:gd name="T14" fmla="*/ 150 w 232"/>
                <a:gd name="T15" fmla="*/ 0 h 88"/>
                <a:gd name="T16" fmla="*/ 152 w 232"/>
                <a:gd name="T17" fmla="*/ 2 h 88"/>
                <a:gd name="T18" fmla="*/ 186 w 232"/>
                <a:gd name="T19" fmla="*/ 35 h 88"/>
                <a:gd name="T20" fmla="*/ 198 w 232"/>
                <a:gd name="T21" fmla="*/ 40 h 88"/>
                <a:gd name="T22" fmla="*/ 232 w 232"/>
                <a:gd name="T23" fmla="*/ 84 h 88"/>
                <a:gd name="T24" fmla="*/ 232 w 232"/>
                <a:gd name="T25" fmla="*/ 88 h 88"/>
                <a:gd name="T26" fmla="*/ 8 w 232"/>
                <a:gd name="T27" fmla="*/ 80 h 88"/>
                <a:gd name="T28" fmla="*/ 224 w 232"/>
                <a:gd name="T29" fmla="*/ 80 h 88"/>
                <a:gd name="T30" fmla="*/ 194 w 232"/>
                <a:gd name="T31" fmla="*/ 48 h 88"/>
                <a:gd name="T32" fmla="*/ 183 w 232"/>
                <a:gd name="T33" fmla="*/ 43 h 88"/>
                <a:gd name="T34" fmla="*/ 146 w 232"/>
                <a:gd name="T35" fmla="*/ 8 h 88"/>
                <a:gd name="T36" fmla="*/ 86 w 232"/>
                <a:gd name="T37" fmla="*/ 8 h 88"/>
                <a:gd name="T38" fmla="*/ 49 w 232"/>
                <a:gd name="T39" fmla="*/ 43 h 88"/>
                <a:gd name="T40" fmla="*/ 38 w 232"/>
                <a:gd name="T41" fmla="*/ 48 h 88"/>
                <a:gd name="T42" fmla="*/ 8 w 232"/>
                <a:gd name="T43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2" h="88">
                  <a:moveTo>
                    <a:pt x="232" y="88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56"/>
                    <a:pt x="33" y="41"/>
                    <a:pt x="34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61" y="29"/>
                    <a:pt x="73" y="17"/>
                    <a:pt x="80" y="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9" y="17"/>
                    <a:pt x="171" y="29"/>
                    <a:pt x="186" y="35"/>
                  </a:cubicBezTo>
                  <a:cubicBezTo>
                    <a:pt x="198" y="40"/>
                    <a:pt x="198" y="40"/>
                    <a:pt x="198" y="40"/>
                  </a:cubicBezTo>
                  <a:cubicBezTo>
                    <a:pt x="199" y="41"/>
                    <a:pt x="232" y="56"/>
                    <a:pt x="232" y="84"/>
                  </a:cubicBezTo>
                  <a:lnTo>
                    <a:pt x="232" y="88"/>
                  </a:lnTo>
                  <a:close/>
                  <a:moveTo>
                    <a:pt x="8" y="80"/>
                  </a:moveTo>
                  <a:cubicBezTo>
                    <a:pt x="224" y="80"/>
                    <a:pt x="224" y="80"/>
                    <a:pt x="224" y="80"/>
                  </a:cubicBezTo>
                  <a:cubicBezTo>
                    <a:pt x="221" y="59"/>
                    <a:pt x="195" y="48"/>
                    <a:pt x="194" y="48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67" y="35"/>
                    <a:pt x="154" y="23"/>
                    <a:pt x="14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8" y="23"/>
                    <a:pt x="65" y="35"/>
                    <a:pt x="49" y="4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11" y="59"/>
                    <a:pt x="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00">
              <a:extLst>
                <a:ext uri="{FF2B5EF4-FFF2-40B4-BE49-F238E27FC236}">
                  <a16:creationId xmlns:a16="http://schemas.microsoft.com/office/drawing/2014/main" id="{73E09890-BDA4-46BF-AA12-B01568E9F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168" y="5129212"/>
              <a:ext cx="206375" cy="74613"/>
            </a:xfrm>
            <a:custGeom>
              <a:avLst/>
              <a:gdLst>
                <a:gd name="T0" fmla="*/ 5 w 121"/>
                <a:gd name="T1" fmla="*/ 44 h 44"/>
                <a:gd name="T2" fmla="*/ 0 w 121"/>
                <a:gd name="T3" fmla="*/ 44 h 44"/>
                <a:gd name="T4" fmla="*/ 0 w 121"/>
                <a:gd name="T5" fmla="*/ 36 h 44"/>
                <a:gd name="T6" fmla="*/ 85 w 121"/>
                <a:gd name="T7" fmla="*/ 1 h 44"/>
                <a:gd name="T8" fmla="*/ 90 w 121"/>
                <a:gd name="T9" fmla="*/ 0 h 44"/>
                <a:gd name="T10" fmla="*/ 92 w 121"/>
                <a:gd name="T11" fmla="*/ 4 h 44"/>
                <a:gd name="T12" fmla="*/ 121 w 121"/>
                <a:gd name="T13" fmla="*/ 36 h 44"/>
                <a:gd name="T14" fmla="*/ 119 w 121"/>
                <a:gd name="T15" fmla="*/ 44 h 44"/>
                <a:gd name="T16" fmla="*/ 85 w 121"/>
                <a:gd name="T17" fmla="*/ 12 h 44"/>
                <a:gd name="T18" fmla="*/ 5 w 121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44">
                  <a:moveTo>
                    <a:pt x="5" y="44"/>
                  </a:moveTo>
                  <a:cubicBezTo>
                    <a:pt x="4" y="44"/>
                    <a:pt x="2" y="44"/>
                    <a:pt x="0" y="4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0" y="39"/>
                    <a:pt x="85" y="1"/>
                    <a:pt x="85" y="1"/>
                  </a:cubicBezTo>
                  <a:cubicBezTo>
                    <a:pt x="87" y="0"/>
                    <a:pt x="88" y="0"/>
                    <a:pt x="90" y="0"/>
                  </a:cubicBezTo>
                  <a:cubicBezTo>
                    <a:pt x="91" y="1"/>
                    <a:pt x="92" y="2"/>
                    <a:pt x="92" y="4"/>
                  </a:cubicBezTo>
                  <a:cubicBezTo>
                    <a:pt x="93" y="32"/>
                    <a:pt x="119" y="36"/>
                    <a:pt x="121" y="36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9" y="44"/>
                    <a:pt x="90" y="40"/>
                    <a:pt x="85" y="12"/>
                  </a:cubicBezTo>
                  <a:cubicBezTo>
                    <a:pt x="72" y="22"/>
                    <a:pt x="39" y="44"/>
                    <a:pt x="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uppieren 571">
            <a:extLst>
              <a:ext uri="{FF2B5EF4-FFF2-40B4-BE49-F238E27FC236}">
                <a16:creationId xmlns:a16="http://schemas.microsoft.com/office/drawing/2014/main" id="{50866079-8574-43B4-9493-4CFA943172ED}"/>
              </a:ext>
            </a:extLst>
          </p:cNvPr>
          <p:cNvGrpSpPr/>
          <p:nvPr/>
        </p:nvGrpSpPr>
        <p:grpSpPr>
          <a:xfrm>
            <a:off x="5617354" y="3189056"/>
            <a:ext cx="327025" cy="381000"/>
            <a:chOff x="2545555" y="5675312"/>
            <a:chExt cx="327025" cy="381000"/>
          </a:xfrm>
          <a:solidFill>
            <a:schemeClr val="bg1"/>
          </a:solidFill>
        </p:grpSpPr>
        <p:sp>
          <p:nvSpPr>
            <p:cNvPr id="16" name="Freeform 460">
              <a:extLst>
                <a:ext uri="{FF2B5EF4-FFF2-40B4-BE49-F238E27FC236}">
                  <a16:creationId xmlns:a16="http://schemas.microsoft.com/office/drawing/2014/main" id="{B3096CEB-8391-421C-8C4C-2C2026806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105" y="5735637"/>
              <a:ext cx="165100" cy="61913"/>
            </a:xfrm>
            <a:custGeom>
              <a:avLst/>
              <a:gdLst>
                <a:gd name="T0" fmla="*/ 7 w 97"/>
                <a:gd name="T1" fmla="*/ 36 h 36"/>
                <a:gd name="T2" fmla="*/ 0 w 97"/>
                <a:gd name="T3" fmla="*/ 36 h 36"/>
                <a:gd name="T4" fmla="*/ 0 w 97"/>
                <a:gd name="T5" fmla="*/ 28 h 36"/>
                <a:gd name="T6" fmla="*/ 69 w 97"/>
                <a:gd name="T7" fmla="*/ 1 h 36"/>
                <a:gd name="T8" fmla="*/ 73 w 97"/>
                <a:gd name="T9" fmla="*/ 0 h 36"/>
                <a:gd name="T10" fmla="*/ 76 w 97"/>
                <a:gd name="T11" fmla="*/ 4 h 36"/>
                <a:gd name="T12" fmla="*/ 83 w 97"/>
                <a:gd name="T13" fmla="*/ 23 h 36"/>
                <a:gd name="T14" fmla="*/ 95 w 97"/>
                <a:gd name="T15" fmla="*/ 24 h 36"/>
                <a:gd name="T16" fmla="*/ 97 w 97"/>
                <a:gd name="T17" fmla="*/ 32 h 36"/>
                <a:gd name="T18" fmla="*/ 79 w 97"/>
                <a:gd name="T19" fmla="*/ 30 h 36"/>
                <a:gd name="T20" fmla="*/ 69 w 97"/>
                <a:gd name="T21" fmla="*/ 12 h 36"/>
                <a:gd name="T22" fmla="*/ 7 w 97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36">
                  <a:moveTo>
                    <a:pt x="7" y="36"/>
                  </a:moveTo>
                  <a:cubicBezTo>
                    <a:pt x="4" y="36"/>
                    <a:pt x="2" y="36"/>
                    <a:pt x="0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0" y="31"/>
                    <a:pt x="69" y="2"/>
                    <a:pt x="69" y="1"/>
                  </a:cubicBezTo>
                  <a:cubicBezTo>
                    <a:pt x="70" y="0"/>
                    <a:pt x="72" y="0"/>
                    <a:pt x="73" y="0"/>
                  </a:cubicBezTo>
                  <a:cubicBezTo>
                    <a:pt x="75" y="1"/>
                    <a:pt x="76" y="2"/>
                    <a:pt x="76" y="4"/>
                  </a:cubicBezTo>
                  <a:cubicBezTo>
                    <a:pt x="76" y="13"/>
                    <a:pt x="79" y="20"/>
                    <a:pt x="83" y="23"/>
                  </a:cubicBezTo>
                  <a:cubicBezTo>
                    <a:pt x="88" y="26"/>
                    <a:pt x="95" y="24"/>
                    <a:pt x="95" y="24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87" y="35"/>
                    <a:pt x="79" y="30"/>
                  </a:cubicBezTo>
                  <a:cubicBezTo>
                    <a:pt x="74" y="26"/>
                    <a:pt x="70" y="20"/>
                    <a:pt x="69" y="12"/>
                  </a:cubicBezTo>
                  <a:cubicBezTo>
                    <a:pt x="59" y="21"/>
                    <a:pt x="36" y="36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1">
              <a:extLst>
                <a:ext uri="{FF2B5EF4-FFF2-40B4-BE49-F238E27FC236}">
                  <a16:creationId xmlns:a16="http://schemas.microsoft.com/office/drawing/2014/main" id="{C0463F3C-3BBB-4605-B734-D0D5F1A8F1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4768" y="5675312"/>
              <a:ext cx="228600" cy="244475"/>
            </a:xfrm>
            <a:custGeom>
              <a:avLst/>
              <a:gdLst>
                <a:gd name="T0" fmla="*/ 72 w 134"/>
                <a:gd name="T1" fmla="*/ 144 h 144"/>
                <a:gd name="T2" fmla="*/ 62 w 134"/>
                <a:gd name="T3" fmla="*/ 144 h 144"/>
                <a:gd name="T4" fmla="*/ 15 w 134"/>
                <a:gd name="T5" fmla="*/ 106 h 144"/>
                <a:gd name="T6" fmla="*/ 13 w 134"/>
                <a:gd name="T7" fmla="*/ 105 h 144"/>
                <a:gd name="T8" fmla="*/ 0 w 134"/>
                <a:gd name="T9" fmla="*/ 87 h 144"/>
                <a:gd name="T10" fmla="*/ 13 w 134"/>
                <a:gd name="T11" fmla="*/ 69 h 144"/>
                <a:gd name="T12" fmla="*/ 14 w 134"/>
                <a:gd name="T13" fmla="*/ 67 h 144"/>
                <a:gd name="T14" fmla="*/ 14 w 134"/>
                <a:gd name="T15" fmla="*/ 53 h 144"/>
                <a:gd name="T16" fmla="*/ 40 w 134"/>
                <a:gd name="T17" fmla="*/ 7 h 144"/>
                <a:gd name="T18" fmla="*/ 67 w 134"/>
                <a:gd name="T19" fmla="*/ 0 h 144"/>
                <a:gd name="T20" fmla="*/ 120 w 134"/>
                <a:gd name="T21" fmla="*/ 53 h 144"/>
                <a:gd name="T22" fmla="*/ 120 w 134"/>
                <a:gd name="T23" fmla="*/ 67 h 144"/>
                <a:gd name="T24" fmla="*/ 121 w 134"/>
                <a:gd name="T25" fmla="*/ 69 h 144"/>
                <a:gd name="T26" fmla="*/ 134 w 134"/>
                <a:gd name="T27" fmla="*/ 87 h 144"/>
                <a:gd name="T28" fmla="*/ 121 w 134"/>
                <a:gd name="T29" fmla="*/ 105 h 144"/>
                <a:gd name="T30" fmla="*/ 119 w 134"/>
                <a:gd name="T31" fmla="*/ 106 h 144"/>
                <a:gd name="T32" fmla="*/ 72 w 134"/>
                <a:gd name="T33" fmla="*/ 144 h 144"/>
                <a:gd name="T34" fmla="*/ 67 w 134"/>
                <a:gd name="T35" fmla="*/ 8 h 144"/>
                <a:gd name="T36" fmla="*/ 44 w 134"/>
                <a:gd name="T37" fmla="*/ 14 h 144"/>
                <a:gd name="T38" fmla="*/ 22 w 134"/>
                <a:gd name="T39" fmla="*/ 53 h 144"/>
                <a:gd name="T40" fmla="*/ 22 w 134"/>
                <a:gd name="T41" fmla="*/ 67 h 144"/>
                <a:gd name="T42" fmla="*/ 16 w 134"/>
                <a:gd name="T43" fmla="*/ 77 h 144"/>
                <a:gd name="T44" fmla="*/ 8 w 134"/>
                <a:gd name="T45" fmla="*/ 87 h 144"/>
                <a:gd name="T46" fmla="*/ 15 w 134"/>
                <a:gd name="T47" fmla="*/ 97 h 144"/>
                <a:gd name="T48" fmla="*/ 23 w 134"/>
                <a:gd name="T49" fmla="*/ 105 h 144"/>
                <a:gd name="T50" fmla="*/ 62 w 134"/>
                <a:gd name="T51" fmla="*/ 136 h 144"/>
                <a:gd name="T52" fmla="*/ 72 w 134"/>
                <a:gd name="T53" fmla="*/ 136 h 144"/>
                <a:gd name="T54" fmla="*/ 111 w 134"/>
                <a:gd name="T55" fmla="*/ 105 h 144"/>
                <a:gd name="T56" fmla="*/ 119 w 134"/>
                <a:gd name="T57" fmla="*/ 97 h 144"/>
                <a:gd name="T58" fmla="*/ 126 w 134"/>
                <a:gd name="T59" fmla="*/ 86 h 144"/>
                <a:gd name="T60" fmla="*/ 118 w 134"/>
                <a:gd name="T61" fmla="*/ 77 h 144"/>
                <a:gd name="T62" fmla="*/ 112 w 134"/>
                <a:gd name="T63" fmla="*/ 67 h 144"/>
                <a:gd name="T64" fmla="*/ 112 w 134"/>
                <a:gd name="T65" fmla="*/ 53 h 144"/>
                <a:gd name="T66" fmla="*/ 67 w 134"/>
                <a:gd name="T6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44">
                  <a:moveTo>
                    <a:pt x="72" y="144"/>
                  </a:moveTo>
                  <a:cubicBezTo>
                    <a:pt x="62" y="144"/>
                    <a:pt x="62" y="144"/>
                    <a:pt x="62" y="144"/>
                  </a:cubicBezTo>
                  <a:cubicBezTo>
                    <a:pt x="27" y="144"/>
                    <a:pt x="17" y="115"/>
                    <a:pt x="15" y="106"/>
                  </a:cubicBezTo>
                  <a:cubicBezTo>
                    <a:pt x="15" y="105"/>
                    <a:pt x="14" y="105"/>
                    <a:pt x="13" y="105"/>
                  </a:cubicBezTo>
                  <a:cubicBezTo>
                    <a:pt x="1" y="101"/>
                    <a:pt x="0" y="87"/>
                    <a:pt x="0" y="87"/>
                  </a:cubicBezTo>
                  <a:cubicBezTo>
                    <a:pt x="0" y="79"/>
                    <a:pt x="5" y="72"/>
                    <a:pt x="13" y="69"/>
                  </a:cubicBezTo>
                  <a:cubicBezTo>
                    <a:pt x="14" y="69"/>
                    <a:pt x="14" y="68"/>
                    <a:pt x="14" y="6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26"/>
                    <a:pt x="29" y="13"/>
                    <a:pt x="40" y="7"/>
                  </a:cubicBezTo>
                  <a:cubicBezTo>
                    <a:pt x="53" y="0"/>
                    <a:pt x="66" y="0"/>
                    <a:pt x="67" y="0"/>
                  </a:cubicBezTo>
                  <a:cubicBezTo>
                    <a:pt x="85" y="0"/>
                    <a:pt x="120" y="11"/>
                    <a:pt x="120" y="53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0" y="69"/>
                    <a:pt x="121" y="69"/>
                  </a:cubicBezTo>
                  <a:cubicBezTo>
                    <a:pt x="129" y="72"/>
                    <a:pt x="134" y="79"/>
                    <a:pt x="134" y="87"/>
                  </a:cubicBezTo>
                  <a:cubicBezTo>
                    <a:pt x="134" y="87"/>
                    <a:pt x="133" y="101"/>
                    <a:pt x="121" y="105"/>
                  </a:cubicBezTo>
                  <a:cubicBezTo>
                    <a:pt x="120" y="105"/>
                    <a:pt x="119" y="105"/>
                    <a:pt x="119" y="106"/>
                  </a:cubicBezTo>
                  <a:cubicBezTo>
                    <a:pt x="117" y="115"/>
                    <a:pt x="107" y="144"/>
                    <a:pt x="72" y="144"/>
                  </a:cubicBezTo>
                  <a:close/>
                  <a:moveTo>
                    <a:pt x="67" y="8"/>
                  </a:moveTo>
                  <a:cubicBezTo>
                    <a:pt x="67" y="8"/>
                    <a:pt x="55" y="8"/>
                    <a:pt x="44" y="14"/>
                  </a:cubicBezTo>
                  <a:cubicBezTo>
                    <a:pt x="30" y="21"/>
                    <a:pt x="22" y="34"/>
                    <a:pt x="22" y="53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72"/>
                    <a:pt x="20" y="75"/>
                    <a:pt x="16" y="77"/>
                  </a:cubicBezTo>
                  <a:cubicBezTo>
                    <a:pt x="10" y="79"/>
                    <a:pt x="8" y="82"/>
                    <a:pt x="8" y="87"/>
                  </a:cubicBezTo>
                  <a:cubicBezTo>
                    <a:pt x="8" y="87"/>
                    <a:pt x="8" y="95"/>
                    <a:pt x="15" y="97"/>
                  </a:cubicBezTo>
                  <a:cubicBezTo>
                    <a:pt x="19" y="98"/>
                    <a:pt x="22" y="101"/>
                    <a:pt x="23" y="105"/>
                  </a:cubicBezTo>
                  <a:cubicBezTo>
                    <a:pt x="25" y="114"/>
                    <a:pt x="33" y="136"/>
                    <a:pt x="62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01" y="136"/>
                    <a:pt x="109" y="114"/>
                    <a:pt x="111" y="105"/>
                  </a:cubicBezTo>
                  <a:cubicBezTo>
                    <a:pt x="112" y="101"/>
                    <a:pt x="115" y="98"/>
                    <a:pt x="119" y="97"/>
                  </a:cubicBezTo>
                  <a:cubicBezTo>
                    <a:pt x="126" y="95"/>
                    <a:pt x="126" y="87"/>
                    <a:pt x="126" y="86"/>
                  </a:cubicBezTo>
                  <a:cubicBezTo>
                    <a:pt x="126" y="82"/>
                    <a:pt x="124" y="79"/>
                    <a:pt x="118" y="77"/>
                  </a:cubicBezTo>
                  <a:cubicBezTo>
                    <a:pt x="114" y="75"/>
                    <a:pt x="112" y="72"/>
                    <a:pt x="112" y="67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9"/>
                    <a:pt x="69" y="8"/>
                    <a:pt x="6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2">
              <a:extLst>
                <a:ext uri="{FF2B5EF4-FFF2-40B4-BE49-F238E27FC236}">
                  <a16:creationId xmlns:a16="http://schemas.microsoft.com/office/drawing/2014/main" id="{37AC86CE-6CF3-44CA-A661-4813DCCF5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555" y="5900737"/>
              <a:ext cx="327025" cy="155575"/>
            </a:xfrm>
            <a:custGeom>
              <a:avLst/>
              <a:gdLst>
                <a:gd name="T0" fmla="*/ 187 w 192"/>
                <a:gd name="T1" fmla="*/ 91 h 91"/>
                <a:gd name="T2" fmla="*/ 5 w 192"/>
                <a:gd name="T3" fmla="*/ 91 h 91"/>
                <a:gd name="T4" fmla="*/ 2 w 192"/>
                <a:gd name="T5" fmla="*/ 89 h 91"/>
                <a:gd name="T6" fmla="*/ 0 w 192"/>
                <a:gd name="T7" fmla="*/ 85 h 91"/>
                <a:gd name="T8" fmla="*/ 31 w 192"/>
                <a:gd name="T9" fmla="*/ 39 h 91"/>
                <a:gd name="T10" fmla="*/ 64 w 192"/>
                <a:gd name="T11" fmla="*/ 10 h 91"/>
                <a:gd name="T12" fmla="*/ 74 w 192"/>
                <a:gd name="T13" fmla="*/ 1 h 91"/>
                <a:gd name="T14" fmla="*/ 76 w 192"/>
                <a:gd name="T15" fmla="*/ 0 h 91"/>
                <a:gd name="T16" fmla="*/ 77 w 192"/>
                <a:gd name="T17" fmla="*/ 1 h 91"/>
                <a:gd name="T18" fmla="*/ 91 w 192"/>
                <a:gd name="T19" fmla="*/ 3 h 91"/>
                <a:gd name="T20" fmla="*/ 101 w 192"/>
                <a:gd name="T21" fmla="*/ 3 h 91"/>
                <a:gd name="T22" fmla="*/ 115 w 192"/>
                <a:gd name="T23" fmla="*/ 1 h 91"/>
                <a:gd name="T24" fmla="*/ 116 w 192"/>
                <a:gd name="T25" fmla="*/ 0 h 91"/>
                <a:gd name="T26" fmla="*/ 118 w 192"/>
                <a:gd name="T27" fmla="*/ 1 h 91"/>
                <a:gd name="T28" fmla="*/ 128 w 192"/>
                <a:gd name="T29" fmla="*/ 10 h 91"/>
                <a:gd name="T30" fmla="*/ 161 w 192"/>
                <a:gd name="T31" fmla="*/ 39 h 91"/>
                <a:gd name="T32" fmla="*/ 192 w 192"/>
                <a:gd name="T33" fmla="*/ 85 h 91"/>
                <a:gd name="T34" fmla="*/ 190 w 192"/>
                <a:gd name="T35" fmla="*/ 89 h 91"/>
                <a:gd name="T36" fmla="*/ 187 w 192"/>
                <a:gd name="T37" fmla="*/ 91 h 91"/>
                <a:gd name="T38" fmla="*/ 8 w 192"/>
                <a:gd name="T39" fmla="*/ 83 h 91"/>
                <a:gd name="T40" fmla="*/ 184 w 192"/>
                <a:gd name="T41" fmla="*/ 83 h 91"/>
                <a:gd name="T42" fmla="*/ 158 w 192"/>
                <a:gd name="T43" fmla="*/ 47 h 91"/>
                <a:gd name="T44" fmla="*/ 121 w 192"/>
                <a:gd name="T45" fmla="*/ 14 h 91"/>
                <a:gd name="T46" fmla="*/ 116 w 192"/>
                <a:gd name="T47" fmla="*/ 9 h 91"/>
                <a:gd name="T48" fmla="*/ 101 w 192"/>
                <a:gd name="T49" fmla="*/ 11 h 91"/>
                <a:gd name="T50" fmla="*/ 91 w 192"/>
                <a:gd name="T51" fmla="*/ 11 h 91"/>
                <a:gd name="T52" fmla="*/ 76 w 192"/>
                <a:gd name="T53" fmla="*/ 9 h 91"/>
                <a:gd name="T54" fmla="*/ 71 w 192"/>
                <a:gd name="T55" fmla="*/ 14 h 91"/>
                <a:gd name="T56" fmla="*/ 34 w 192"/>
                <a:gd name="T57" fmla="*/ 47 h 91"/>
                <a:gd name="T58" fmla="*/ 8 w 192"/>
                <a:gd name="T59" fmla="*/ 8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91">
                  <a:moveTo>
                    <a:pt x="187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4" y="91"/>
                    <a:pt x="3" y="90"/>
                    <a:pt x="2" y="89"/>
                  </a:cubicBezTo>
                  <a:cubicBezTo>
                    <a:pt x="1" y="88"/>
                    <a:pt x="0" y="87"/>
                    <a:pt x="0" y="85"/>
                  </a:cubicBezTo>
                  <a:cubicBezTo>
                    <a:pt x="1" y="66"/>
                    <a:pt x="13" y="47"/>
                    <a:pt x="31" y="39"/>
                  </a:cubicBezTo>
                  <a:cubicBezTo>
                    <a:pt x="49" y="31"/>
                    <a:pt x="59" y="19"/>
                    <a:pt x="64" y="10"/>
                  </a:cubicBezTo>
                  <a:cubicBezTo>
                    <a:pt x="66" y="6"/>
                    <a:pt x="70" y="3"/>
                    <a:pt x="74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81" y="2"/>
                    <a:pt x="86" y="3"/>
                    <a:pt x="9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6" y="3"/>
                    <a:pt x="111" y="2"/>
                    <a:pt x="115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22" y="3"/>
                    <a:pt x="126" y="6"/>
                    <a:pt x="128" y="10"/>
                  </a:cubicBezTo>
                  <a:cubicBezTo>
                    <a:pt x="133" y="19"/>
                    <a:pt x="143" y="31"/>
                    <a:pt x="161" y="39"/>
                  </a:cubicBezTo>
                  <a:cubicBezTo>
                    <a:pt x="179" y="47"/>
                    <a:pt x="191" y="66"/>
                    <a:pt x="192" y="85"/>
                  </a:cubicBezTo>
                  <a:cubicBezTo>
                    <a:pt x="192" y="87"/>
                    <a:pt x="191" y="88"/>
                    <a:pt x="190" y="89"/>
                  </a:cubicBezTo>
                  <a:cubicBezTo>
                    <a:pt x="189" y="90"/>
                    <a:pt x="188" y="91"/>
                    <a:pt x="187" y="91"/>
                  </a:cubicBezTo>
                  <a:close/>
                  <a:moveTo>
                    <a:pt x="8" y="83"/>
                  </a:moveTo>
                  <a:cubicBezTo>
                    <a:pt x="184" y="83"/>
                    <a:pt x="184" y="83"/>
                    <a:pt x="184" y="83"/>
                  </a:cubicBezTo>
                  <a:cubicBezTo>
                    <a:pt x="182" y="67"/>
                    <a:pt x="172" y="53"/>
                    <a:pt x="158" y="47"/>
                  </a:cubicBezTo>
                  <a:cubicBezTo>
                    <a:pt x="138" y="37"/>
                    <a:pt x="127" y="24"/>
                    <a:pt x="121" y="14"/>
                  </a:cubicBezTo>
                  <a:cubicBezTo>
                    <a:pt x="120" y="12"/>
                    <a:pt x="118" y="10"/>
                    <a:pt x="116" y="9"/>
                  </a:cubicBezTo>
                  <a:cubicBezTo>
                    <a:pt x="111" y="10"/>
                    <a:pt x="106" y="11"/>
                    <a:pt x="10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86" y="11"/>
                    <a:pt x="81" y="10"/>
                    <a:pt x="76" y="9"/>
                  </a:cubicBezTo>
                  <a:cubicBezTo>
                    <a:pt x="74" y="10"/>
                    <a:pt x="72" y="12"/>
                    <a:pt x="71" y="14"/>
                  </a:cubicBezTo>
                  <a:cubicBezTo>
                    <a:pt x="65" y="24"/>
                    <a:pt x="54" y="37"/>
                    <a:pt x="34" y="47"/>
                  </a:cubicBezTo>
                  <a:cubicBezTo>
                    <a:pt x="20" y="53"/>
                    <a:pt x="10" y="67"/>
                    <a:pt x="8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">
            <a:extLst>
              <a:ext uri="{FF2B5EF4-FFF2-40B4-BE49-F238E27FC236}">
                <a16:creationId xmlns:a16="http://schemas.microsoft.com/office/drawing/2014/main" id="{3000E529-2D20-4FBE-9E75-6BFD6C910606}"/>
              </a:ext>
            </a:extLst>
          </p:cNvPr>
          <p:cNvGrpSpPr/>
          <p:nvPr/>
        </p:nvGrpSpPr>
        <p:grpSpPr>
          <a:xfrm>
            <a:off x="6155198" y="3091249"/>
            <a:ext cx="4055602" cy="906841"/>
            <a:chOff x="6155198" y="3091249"/>
            <a:chExt cx="4055602" cy="906841"/>
          </a:xfrm>
        </p:grpSpPr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DCD0BAEC-C17A-4C10-AD7E-0D0B9FBAAC24}"/>
                </a:ext>
              </a:extLst>
            </p:cNvPr>
            <p:cNvSpPr/>
            <p:nvPr/>
          </p:nvSpPr>
          <p:spPr>
            <a:xfrm>
              <a:off x="6155198" y="3462559"/>
              <a:ext cx="4055602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314D49-E1AD-420F-92BA-43510A2C9688}"/>
                </a:ext>
              </a:extLst>
            </p:cNvPr>
            <p:cNvSpPr/>
            <p:nvPr/>
          </p:nvSpPr>
          <p:spPr>
            <a:xfrm>
              <a:off x="6155199" y="3091249"/>
              <a:ext cx="20075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1500+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5F9752-E8AC-402E-B906-2BEA14958809}"/>
              </a:ext>
            </a:extLst>
          </p:cNvPr>
          <p:cNvGrpSpPr/>
          <p:nvPr/>
        </p:nvGrpSpPr>
        <p:grpSpPr>
          <a:xfrm>
            <a:off x="6155198" y="4406520"/>
            <a:ext cx="4055601" cy="946820"/>
            <a:chOff x="1569170" y="4518679"/>
            <a:chExt cx="4055601" cy="946820"/>
          </a:xfrm>
        </p:grpSpPr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73364932-9BF5-46AA-B5E8-4156DA883C4E}"/>
                </a:ext>
              </a:extLst>
            </p:cNvPr>
            <p:cNvSpPr/>
            <p:nvPr/>
          </p:nvSpPr>
          <p:spPr>
            <a:xfrm>
              <a:off x="1569170" y="4929968"/>
              <a:ext cx="4055601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34AF4F8D-335C-48E0-96BD-A7E8FED2AA07}"/>
                </a:ext>
              </a:extLst>
            </p:cNvPr>
            <p:cNvSpPr/>
            <p:nvPr/>
          </p:nvSpPr>
          <p:spPr>
            <a:xfrm>
              <a:off x="1569171" y="4518679"/>
              <a:ext cx="2007507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900+</a:t>
              </a:r>
            </a:p>
          </p:txBody>
        </p:sp>
      </p:grpSp>
      <p:sp>
        <p:nvSpPr>
          <p:cNvPr id="25" name="TextBox 37">
            <a:extLst>
              <a:ext uri="{FF2B5EF4-FFF2-40B4-BE49-F238E27FC236}">
                <a16:creationId xmlns:a16="http://schemas.microsoft.com/office/drawing/2014/main" id="{54DE148D-EA6F-48FD-9036-3FD5EA6782F0}"/>
              </a:ext>
            </a:extLst>
          </p:cNvPr>
          <p:cNvSpPr txBox="1"/>
          <p:nvPr/>
        </p:nvSpPr>
        <p:spPr>
          <a:xfrm>
            <a:off x="811739" y="722174"/>
            <a:ext cx="4293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CAMPUS </a:t>
            </a:r>
            <a:r>
              <a:rPr lang="en-US" sz="54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</a:t>
            </a:r>
            <a:endParaRPr lang="id-ID" sz="54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38">
            <a:extLst>
              <a:ext uri="{FF2B5EF4-FFF2-40B4-BE49-F238E27FC236}">
                <a16:creationId xmlns:a16="http://schemas.microsoft.com/office/drawing/2014/main" id="{CD578204-2DEA-4A91-87CA-499907E0F37A}"/>
              </a:ext>
            </a:extLst>
          </p:cNvPr>
          <p:cNvSpPr/>
          <p:nvPr/>
        </p:nvSpPr>
        <p:spPr>
          <a:xfrm>
            <a:off x="1910021" y="2432632"/>
            <a:ext cx="1234715" cy="303362"/>
          </a:xfrm>
          <a:prstGeom prst="rect">
            <a:avLst/>
          </a:prstGeom>
          <a:solidFill>
            <a:srgbClr val="65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sz="1400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Campuslife</a:t>
            </a:r>
            <a:endParaRPr lang="id-ID" sz="1400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grpSp>
        <p:nvGrpSpPr>
          <p:cNvPr id="27" name="Group 40">
            <a:extLst>
              <a:ext uri="{FF2B5EF4-FFF2-40B4-BE49-F238E27FC236}">
                <a16:creationId xmlns:a16="http://schemas.microsoft.com/office/drawing/2014/main" id="{254FB0EB-145C-47DF-AD2E-539E64700426}"/>
              </a:ext>
            </a:extLst>
          </p:cNvPr>
          <p:cNvGrpSpPr/>
          <p:nvPr/>
        </p:nvGrpSpPr>
        <p:grpSpPr>
          <a:xfrm>
            <a:off x="5308443" y="762530"/>
            <a:ext cx="5226205" cy="1751865"/>
            <a:chOff x="621556" y="2523717"/>
            <a:chExt cx="5226205" cy="1751865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E2FCEF2E-E57D-42D2-A0E6-FEE6C548BA24}"/>
                </a:ext>
              </a:extLst>
            </p:cNvPr>
            <p:cNvSpPr/>
            <p:nvPr/>
          </p:nvSpPr>
          <p:spPr>
            <a:xfrm>
              <a:off x="621556" y="3075253"/>
              <a:ext cx="522620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F477728D-BB8B-4B77-9043-8D86CD64D0FF}"/>
                </a:ext>
              </a:extLst>
            </p:cNvPr>
            <p:cNvSpPr/>
            <p:nvPr/>
          </p:nvSpPr>
          <p:spPr>
            <a:xfrm>
              <a:off x="621558" y="2523717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69771E84-2074-4E14-B8B8-1A8A23C8AB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44905">
            <a:off x="-227449" y="2309638"/>
            <a:ext cx="4700423" cy="470042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47152C1-8DF2-42B5-9295-04922FC727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918101">
            <a:off x="-1049245" y="1733874"/>
            <a:ext cx="6232952" cy="6232952"/>
          </a:xfrm>
          <a:prstGeom prst="rect">
            <a:avLst/>
          </a:prstGeom>
        </p:spPr>
      </p:pic>
      <p:pic>
        <p:nvPicPr>
          <p:cNvPr id="33" name="PA_图片 14">
            <a:extLst>
              <a:ext uri="{FF2B5EF4-FFF2-40B4-BE49-F238E27FC236}">
                <a16:creationId xmlns:a16="http://schemas.microsoft.com/office/drawing/2014/main" id="{DC433F92-1450-42C8-9BB3-2E8516E669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1237">
            <a:off x="10887536" y="5233917"/>
            <a:ext cx="3419593" cy="34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3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5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">
            <a:extLst>
              <a:ext uri="{FF2B5EF4-FFF2-40B4-BE49-F238E27FC236}">
                <a16:creationId xmlns:a16="http://schemas.microsoft.com/office/drawing/2014/main" id="{DDBFE1CB-8BE3-4A75-B3FB-474BA20C3298}"/>
              </a:ext>
            </a:extLst>
          </p:cNvPr>
          <p:cNvSpPr/>
          <p:nvPr/>
        </p:nvSpPr>
        <p:spPr>
          <a:xfrm>
            <a:off x="1943100" y="5360990"/>
            <a:ext cx="8305800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05BB1F11-2B0C-461D-8B8D-E95D2EE1453B}"/>
              </a:ext>
            </a:extLst>
          </p:cNvPr>
          <p:cNvGrpSpPr/>
          <p:nvPr/>
        </p:nvGrpSpPr>
        <p:grpSpPr>
          <a:xfrm>
            <a:off x="4602938" y="4026208"/>
            <a:ext cx="2986124" cy="1133608"/>
            <a:chOff x="4602938" y="1530093"/>
            <a:chExt cx="2986124" cy="1133608"/>
          </a:xfrm>
        </p:grpSpPr>
        <p:sp>
          <p:nvSpPr>
            <p:cNvPr id="7" name="Rectangle: Rounded Corners 38">
              <a:extLst>
                <a:ext uri="{FF2B5EF4-FFF2-40B4-BE49-F238E27FC236}">
                  <a16:creationId xmlns:a16="http://schemas.microsoft.com/office/drawing/2014/main" id="{29C4F29D-534E-47B7-BFA2-16B1DBF1E052}"/>
                </a:ext>
              </a:extLst>
            </p:cNvPr>
            <p:cNvSpPr/>
            <p:nvPr/>
          </p:nvSpPr>
          <p:spPr>
            <a:xfrm>
              <a:off x="5952000" y="2601074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rgbClr val="657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39">
              <a:extLst>
                <a:ext uri="{FF2B5EF4-FFF2-40B4-BE49-F238E27FC236}">
                  <a16:creationId xmlns:a16="http://schemas.microsoft.com/office/drawing/2014/main" id="{52396D3C-10C2-4BA5-99FC-CFF874DB4536}"/>
                </a:ext>
              </a:extLst>
            </p:cNvPr>
            <p:cNvSpPr txBox="1"/>
            <p:nvPr/>
          </p:nvSpPr>
          <p:spPr>
            <a:xfrm>
              <a:off x="4602938" y="1530093"/>
              <a:ext cx="29861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Two Ways To Be Smart</a:t>
              </a:r>
              <a:endParaRPr lang="id-ID" sz="32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9" name="图片占位符 12">
            <a:extLst>
              <a:ext uri="{FF2B5EF4-FFF2-40B4-BE49-F238E27FC236}">
                <a16:creationId xmlns:a16="http://schemas.microsoft.com/office/drawing/2014/main" id="{327334D3-E0B5-493F-AAD8-389215401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658" y="1060795"/>
            <a:ext cx="4874342" cy="1931606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占位符 17">
            <a:extLst>
              <a:ext uri="{FF2B5EF4-FFF2-40B4-BE49-F238E27FC236}">
                <a16:creationId xmlns:a16="http://schemas.microsoft.com/office/drawing/2014/main" id="{5B967746-FFBC-4A9C-A8DB-4131E033FC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1058682"/>
            <a:ext cx="4426424" cy="1931606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D1355094-332C-40CF-B841-A4D7A8361123}"/>
              </a:ext>
            </a:extLst>
          </p:cNvPr>
          <p:cNvSpPr/>
          <p:nvPr/>
        </p:nvSpPr>
        <p:spPr>
          <a:xfrm>
            <a:off x="2714720" y="2584378"/>
            <a:ext cx="1888218" cy="1483440"/>
          </a:xfrm>
          <a:prstGeom prst="roundRect">
            <a:avLst>
              <a:gd name="adj" fmla="val 2608"/>
            </a:avLst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  <a:effectLst>
            <a:outerShdw blurRad="762000" dist="723900" dir="5400000" sx="85000" sy="85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80798C66-99C7-4F4A-886B-2C2CE01596A5}"/>
              </a:ext>
            </a:extLst>
          </p:cNvPr>
          <p:cNvGrpSpPr/>
          <p:nvPr/>
        </p:nvGrpSpPr>
        <p:grpSpPr>
          <a:xfrm>
            <a:off x="3454041" y="3863031"/>
            <a:ext cx="409576" cy="409574"/>
            <a:chOff x="3864305" y="7386725"/>
            <a:chExt cx="936296" cy="936294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A0F948BB-B3C4-4B33-AB79-B9F861601AED}"/>
                </a:ext>
              </a:extLst>
            </p:cNvPr>
            <p:cNvSpPr/>
            <p:nvPr/>
          </p:nvSpPr>
          <p:spPr>
            <a:xfrm>
              <a:off x="3864305" y="7386725"/>
              <a:ext cx="936296" cy="9362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397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0A8E4A06-9C28-4034-8E54-25562AB671B4}"/>
                </a:ext>
              </a:extLst>
            </p:cNvPr>
            <p:cNvGrpSpPr/>
            <p:nvPr/>
          </p:nvGrpSpPr>
          <p:grpSpPr>
            <a:xfrm>
              <a:off x="4100281" y="7622700"/>
              <a:ext cx="464344" cy="464344"/>
              <a:chOff x="8204317" y="2115665"/>
              <a:chExt cx="464344" cy="464344"/>
            </a:xfrm>
            <a:solidFill>
              <a:schemeClr val="accent1"/>
            </a:solidFill>
          </p:grpSpPr>
          <p:sp>
            <p:nvSpPr>
              <p:cNvPr id="15" name="AutoShape 81">
                <a:extLst>
                  <a:ext uri="{FF2B5EF4-FFF2-40B4-BE49-F238E27FC236}">
                    <a16:creationId xmlns:a16="http://schemas.microsoft.com/office/drawing/2014/main" id="{6E2F7250-9F71-4CAB-8985-66809B26E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solidFill>
                  <a:srgbClr val="657266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" name="AutoShape 82">
                <a:extLst>
                  <a:ext uri="{FF2B5EF4-FFF2-40B4-BE49-F238E27FC236}">
                    <a16:creationId xmlns:a16="http://schemas.microsoft.com/office/drawing/2014/main" id="{1ECDA388-B551-4A33-ADFC-C607D1B8F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17" name="Rectangle: Rounded Corners 21">
            <a:extLst>
              <a:ext uri="{FF2B5EF4-FFF2-40B4-BE49-F238E27FC236}">
                <a16:creationId xmlns:a16="http://schemas.microsoft.com/office/drawing/2014/main" id="{A144324A-3189-4476-9FEA-30387A61BDD0}"/>
              </a:ext>
            </a:extLst>
          </p:cNvPr>
          <p:cNvSpPr/>
          <p:nvPr/>
        </p:nvSpPr>
        <p:spPr>
          <a:xfrm>
            <a:off x="7589062" y="2584378"/>
            <a:ext cx="1888218" cy="1483440"/>
          </a:xfrm>
          <a:prstGeom prst="roundRect">
            <a:avLst>
              <a:gd name="adj" fmla="val 2608"/>
            </a:avLst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  <a:effectLst>
            <a:outerShdw blurRad="762000" dist="723900" dir="5400000" sx="85000" sy="85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18" name="Group 1">
            <a:extLst>
              <a:ext uri="{FF2B5EF4-FFF2-40B4-BE49-F238E27FC236}">
                <a16:creationId xmlns:a16="http://schemas.microsoft.com/office/drawing/2014/main" id="{7D74D548-8FD8-4D6D-B276-531F7B6DCC7D}"/>
              </a:ext>
            </a:extLst>
          </p:cNvPr>
          <p:cNvGrpSpPr/>
          <p:nvPr/>
        </p:nvGrpSpPr>
        <p:grpSpPr>
          <a:xfrm>
            <a:off x="8328383" y="3863031"/>
            <a:ext cx="409576" cy="409574"/>
            <a:chOff x="8328383" y="3863031"/>
            <a:chExt cx="409576" cy="409574"/>
          </a:xfrm>
        </p:grpSpPr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00CC5B23-BADC-4643-8ACD-E3B3ADF48A17}"/>
                </a:ext>
              </a:extLst>
            </p:cNvPr>
            <p:cNvSpPr/>
            <p:nvPr/>
          </p:nvSpPr>
          <p:spPr>
            <a:xfrm>
              <a:off x="8328383" y="3863031"/>
              <a:ext cx="409576" cy="40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397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bg1"/>
                </a:solidFill>
              </a:endParaRPr>
            </a:p>
          </p:txBody>
        </p:sp>
        <p:grpSp>
          <p:nvGrpSpPr>
            <p:cNvPr id="20" name="Group 24">
              <a:extLst>
                <a:ext uri="{FF2B5EF4-FFF2-40B4-BE49-F238E27FC236}">
                  <a16:creationId xmlns:a16="http://schemas.microsoft.com/office/drawing/2014/main" id="{F9245E05-7922-4D6B-8CBF-F9B46DFCB0B5}"/>
                </a:ext>
              </a:extLst>
            </p:cNvPr>
            <p:cNvGrpSpPr/>
            <p:nvPr/>
          </p:nvGrpSpPr>
          <p:grpSpPr>
            <a:xfrm>
              <a:off x="8431609" y="3966256"/>
              <a:ext cx="203124" cy="203123"/>
              <a:chOff x="8204317" y="2115665"/>
              <a:chExt cx="464344" cy="464344"/>
            </a:xfrm>
            <a:solidFill>
              <a:schemeClr val="accent4"/>
            </a:solidFill>
          </p:grpSpPr>
          <p:sp>
            <p:nvSpPr>
              <p:cNvPr id="21" name="AutoShape 81">
                <a:extLst>
                  <a:ext uri="{FF2B5EF4-FFF2-40B4-BE49-F238E27FC236}">
                    <a16:creationId xmlns:a16="http://schemas.microsoft.com/office/drawing/2014/main" id="{66F343FF-2AB9-4FF4-A5AA-2225A6305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82">
                <a:extLst>
                  <a:ext uri="{FF2B5EF4-FFF2-40B4-BE49-F238E27FC236}">
                    <a16:creationId xmlns:a16="http://schemas.microsoft.com/office/drawing/2014/main" id="{27CE16C8-92F3-426B-B0C8-AC44FFD0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D11438C6-06F2-467A-AD16-9BC3F6D828CF}"/>
              </a:ext>
            </a:extLst>
          </p:cNvPr>
          <p:cNvGrpSpPr/>
          <p:nvPr/>
        </p:nvGrpSpPr>
        <p:grpSpPr>
          <a:xfrm>
            <a:off x="2800957" y="2691723"/>
            <a:ext cx="1715745" cy="1103521"/>
            <a:chOff x="2800957" y="2661243"/>
            <a:chExt cx="1715745" cy="1103521"/>
          </a:xfrm>
        </p:grpSpPr>
        <p:sp>
          <p:nvSpPr>
            <p:cNvPr id="24" name="Rectangle 40">
              <a:extLst>
                <a:ext uri="{FF2B5EF4-FFF2-40B4-BE49-F238E27FC236}">
                  <a16:creationId xmlns:a16="http://schemas.microsoft.com/office/drawing/2014/main" id="{08AB6BD4-1F59-481D-A2D5-AF590E86A269}"/>
                </a:ext>
              </a:extLst>
            </p:cNvPr>
            <p:cNvSpPr/>
            <p:nvPr/>
          </p:nvSpPr>
          <p:spPr>
            <a:xfrm>
              <a:off x="2800957" y="3063033"/>
              <a:ext cx="171574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Rectangle 41">
              <a:extLst>
                <a:ext uri="{FF2B5EF4-FFF2-40B4-BE49-F238E27FC236}">
                  <a16:creationId xmlns:a16="http://schemas.microsoft.com/office/drawing/2014/main" id="{B8C5AC75-9FF7-4853-AD19-81CCCCAA04B9}"/>
                </a:ext>
              </a:extLst>
            </p:cNvPr>
            <p:cNvSpPr/>
            <p:nvPr/>
          </p:nvSpPr>
          <p:spPr>
            <a:xfrm>
              <a:off x="2946837" y="2661243"/>
              <a:ext cx="1423984" cy="396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Step</a:t>
              </a:r>
            </a:p>
          </p:txBody>
        </p:sp>
      </p:grpSp>
      <p:grpSp>
        <p:nvGrpSpPr>
          <p:cNvPr id="26" name="Group 42">
            <a:extLst>
              <a:ext uri="{FF2B5EF4-FFF2-40B4-BE49-F238E27FC236}">
                <a16:creationId xmlns:a16="http://schemas.microsoft.com/office/drawing/2014/main" id="{83BB5B21-2EC7-45E7-A87E-7B5D3F8F869F}"/>
              </a:ext>
            </a:extLst>
          </p:cNvPr>
          <p:cNvGrpSpPr/>
          <p:nvPr/>
        </p:nvGrpSpPr>
        <p:grpSpPr>
          <a:xfrm>
            <a:off x="7675299" y="2691723"/>
            <a:ext cx="1715745" cy="1103521"/>
            <a:chOff x="2800957" y="2661243"/>
            <a:chExt cx="1715745" cy="1103521"/>
          </a:xfrm>
        </p:grpSpPr>
        <p:sp>
          <p:nvSpPr>
            <p:cNvPr id="27" name="Rectangle 43">
              <a:extLst>
                <a:ext uri="{FF2B5EF4-FFF2-40B4-BE49-F238E27FC236}">
                  <a16:creationId xmlns:a16="http://schemas.microsoft.com/office/drawing/2014/main" id="{21992352-F921-4C28-9CB6-1F79FFB8AC5D}"/>
                </a:ext>
              </a:extLst>
            </p:cNvPr>
            <p:cNvSpPr/>
            <p:nvPr/>
          </p:nvSpPr>
          <p:spPr>
            <a:xfrm>
              <a:off x="2800957" y="3063033"/>
              <a:ext cx="171574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Rectangle 44">
              <a:extLst>
                <a:ext uri="{FF2B5EF4-FFF2-40B4-BE49-F238E27FC236}">
                  <a16:creationId xmlns:a16="http://schemas.microsoft.com/office/drawing/2014/main" id="{155B03CE-8F6E-4CAF-8D95-87911143B0ED}"/>
                </a:ext>
              </a:extLst>
            </p:cNvPr>
            <p:cNvSpPr/>
            <p:nvPr/>
          </p:nvSpPr>
          <p:spPr>
            <a:xfrm>
              <a:off x="2800957" y="2661243"/>
              <a:ext cx="171574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5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D268B1-2E71-4567-9CD6-CCD0DD0F9F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0035">
            <a:off x="6083866" y="244011"/>
            <a:ext cx="3623671" cy="3623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0AA2C0-EAEE-425C-A6EC-FCAF5DC688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488" y="1876719"/>
            <a:ext cx="9422134" cy="9422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566BD5-B2E9-444B-9E35-CC05DD0741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209364"/>
            <a:ext cx="888713" cy="8887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49E712-9692-476F-B373-43BB096B88BC}"/>
              </a:ext>
            </a:extLst>
          </p:cNvPr>
          <p:cNvSpPr txBox="1"/>
          <p:nvPr/>
        </p:nvSpPr>
        <p:spPr>
          <a:xfrm>
            <a:off x="1218900" y="267080"/>
            <a:ext cx="303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rPr>
              <a:t>C ONTENTS</a:t>
            </a:r>
            <a:endParaRPr lang="zh-CN" altLang="en-US" sz="4800" dirty="0">
              <a:solidFill>
                <a:schemeClr val="bg1"/>
              </a:solidFill>
              <a:latin typeface="Arenq" panose="02000603000000020004" pitchFamily="50" charset="0"/>
              <a:cs typeface="Aharoni" panose="02010803020104030203" pitchFamily="2" charset="-79"/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76A79A42-1529-417E-8E50-4B988BBE4E7E}"/>
              </a:ext>
            </a:extLst>
          </p:cNvPr>
          <p:cNvSpPr/>
          <p:nvPr/>
        </p:nvSpPr>
        <p:spPr>
          <a:xfrm>
            <a:off x="1724810" y="2317845"/>
            <a:ext cx="4113818" cy="504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项目概述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3EC94D9-F9E5-4335-A6BB-3E2570E08898}"/>
              </a:ext>
            </a:extLst>
          </p:cNvPr>
          <p:cNvSpPr txBox="1"/>
          <p:nvPr/>
        </p:nvSpPr>
        <p:spPr>
          <a:xfrm>
            <a:off x="829286" y="2317845"/>
            <a:ext cx="96537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blipFill>
                  <a:blip r:embed="rId6"/>
                  <a:stretch>
                    <a:fillRect/>
                  </a:stretch>
                </a:blipFill>
                <a:latin typeface="Raleway" panose="020B0503030101060003" pitchFamily="34" charset="0"/>
              </a:rPr>
              <a:t>01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4F029F2F-EAD5-4F4F-8816-B0B8D5DAC1E5}"/>
              </a:ext>
            </a:extLst>
          </p:cNvPr>
          <p:cNvSpPr txBox="1"/>
          <p:nvPr/>
        </p:nvSpPr>
        <p:spPr>
          <a:xfrm>
            <a:off x="829286" y="3211714"/>
            <a:ext cx="965377" cy="634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blipFill>
                  <a:blip r:embed="rId6"/>
                  <a:stretch>
                    <a:fillRect/>
                  </a:stretch>
                </a:blipFill>
                <a:latin typeface="Raleway" panose="020B0503030101060003" pitchFamily="34" charset="0"/>
              </a:rPr>
              <a:t>02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430FA19-250C-426B-994B-4564A46CC025}"/>
              </a:ext>
            </a:extLst>
          </p:cNvPr>
          <p:cNvSpPr txBox="1"/>
          <p:nvPr/>
        </p:nvSpPr>
        <p:spPr>
          <a:xfrm>
            <a:off x="829286" y="4105584"/>
            <a:ext cx="965377" cy="634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blipFill>
                  <a:blip r:embed="rId6"/>
                  <a:stretch>
                    <a:fillRect/>
                  </a:stretch>
                </a:blipFill>
                <a:latin typeface="Raleway" panose="020B0503030101060003" pitchFamily="34" charset="0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DF5F03-5E0D-49F6-BC7C-029ED0305F03}"/>
              </a:ext>
            </a:extLst>
          </p:cNvPr>
          <p:cNvSpPr txBox="1"/>
          <p:nvPr/>
        </p:nvSpPr>
        <p:spPr>
          <a:xfrm>
            <a:off x="829286" y="4999454"/>
            <a:ext cx="96537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blipFill>
                  <a:blip r:embed="rId6"/>
                  <a:stretch>
                    <a:fillRect/>
                  </a:stretch>
                </a:blipFill>
                <a:latin typeface="Raleway" panose="020B0503030101060003" pitchFamily="34" charset="0"/>
              </a:rPr>
              <a:t>04</a:t>
            </a:r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14D41A55-DA29-2F3C-73E7-F2E1A93BE880}"/>
              </a:ext>
            </a:extLst>
          </p:cNvPr>
          <p:cNvSpPr/>
          <p:nvPr/>
        </p:nvSpPr>
        <p:spPr>
          <a:xfrm>
            <a:off x="1724810" y="5023323"/>
            <a:ext cx="4113818" cy="504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结论与展望</a:t>
            </a: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4B5A9AAE-3309-FA56-B21F-3C506F046D19}"/>
              </a:ext>
            </a:extLst>
          </p:cNvPr>
          <p:cNvSpPr/>
          <p:nvPr/>
        </p:nvSpPr>
        <p:spPr>
          <a:xfrm>
            <a:off x="1745747" y="4174317"/>
            <a:ext cx="4113818" cy="504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项目执行情况和成果</a:t>
            </a: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EEEBB2F2-2E01-27B9-3673-55E076F0048C}"/>
              </a:ext>
            </a:extLst>
          </p:cNvPr>
          <p:cNvSpPr/>
          <p:nvPr/>
        </p:nvSpPr>
        <p:spPr>
          <a:xfrm>
            <a:off x="1755628" y="3233962"/>
            <a:ext cx="4113818" cy="504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项目创新点</a:t>
            </a:r>
          </a:p>
        </p:txBody>
      </p:sp>
    </p:spTree>
    <p:extLst>
      <p:ext uri="{BB962C8B-B14F-4D97-AF65-F5344CB8AC3E}">
        <p14:creationId xmlns:p14="http://schemas.microsoft.com/office/powerpoint/2010/main" val="41832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16" grpId="0"/>
      <p:bldP spid="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69B13E3-A80E-46F1-91DD-C4FA687F01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329" y="0"/>
            <a:ext cx="6400800" cy="6400800"/>
          </a:xfrm>
          <a:prstGeom prst="rect">
            <a:avLst/>
          </a:prstGeom>
        </p:spPr>
      </p:pic>
      <p:grpSp>
        <p:nvGrpSpPr>
          <p:cNvPr id="5" name="Group 13">
            <a:extLst>
              <a:ext uri="{FF2B5EF4-FFF2-40B4-BE49-F238E27FC236}">
                <a16:creationId xmlns:a16="http://schemas.microsoft.com/office/drawing/2014/main" id="{1EE8B313-81C3-4BA2-9D8E-18CDE9395F81}"/>
              </a:ext>
            </a:extLst>
          </p:cNvPr>
          <p:cNvGrpSpPr/>
          <p:nvPr/>
        </p:nvGrpSpPr>
        <p:grpSpPr>
          <a:xfrm>
            <a:off x="7288818" y="1609924"/>
            <a:ext cx="4198880" cy="3333352"/>
            <a:chOff x="7993120" y="1762324"/>
            <a:chExt cx="4198880" cy="3333352"/>
          </a:xfrm>
        </p:grpSpPr>
        <p:sp>
          <p:nvSpPr>
            <p:cNvPr id="6" name="Rectangle: Top Corners Rounded 1">
              <a:extLst>
                <a:ext uri="{FF2B5EF4-FFF2-40B4-BE49-F238E27FC236}">
                  <a16:creationId xmlns:a16="http://schemas.microsoft.com/office/drawing/2014/main" id="{21547C05-E1AB-4899-8015-8E1B5A39049B}"/>
                </a:ext>
              </a:extLst>
            </p:cNvPr>
            <p:cNvSpPr/>
            <p:nvPr/>
          </p:nvSpPr>
          <p:spPr>
            <a:xfrm rot="16200000">
              <a:off x="8425884" y="1329560"/>
              <a:ext cx="3333352" cy="4198880"/>
            </a:xfrm>
            <a:prstGeom prst="round2SameRect">
              <a:avLst>
                <a:gd name="adj1" fmla="val 6854"/>
                <a:gd name="adj2" fmla="val 0"/>
              </a:avLst>
            </a:prstGeom>
            <a:gradFill>
              <a:gsLst>
                <a:gs pos="53000">
                  <a:srgbClr val="91835C"/>
                </a:gs>
                <a:gs pos="100000">
                  <a:srgbClr val="EBD89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EE4FF28D-0788-4719-B901-4FEDA6279F73}"/>
                </a:ext>
              </a:extLst>
            </p:cNvPr>
            <p:cNvGrpSpPr/>
            <p:nvPr/>
          </p:nvGrpSpPr>
          <p:grpSpPr>
            <a:xfrm flipH="1">
              <a:off x="8362876" y="2299186"/>
              <a:ext cx="3459368" cy="2259627"/>
              <a:chOff x="8362876" y="2956592"/>
              <a:chExt cx="3459368" cy="2259627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B99B65C2-2F02-4F02-A3B5-500FD892EAED}"/>
                  </a:ext>
                </a:extLst>
              </p:cNvPr>
              <p:cNvSpPr/>
              <p:nvPr/>
            </p:nvSpPr>
            <p:spPr>
              <a:xfrm>
                <a:off x="8362876" y="3572692"/>
                <a:ext cx="3459368" cy="1643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existence.</a:t>
                </a:r>
                <a:endParaRPr lang="id-ID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B994160B-3064-413E-B84C-3CEF7E6C45F0}"/>
                  </a:ext>
                </a:extLst>
              </p:cNvPr>
              <p:cNvSpPr txBox="1"/>
              <p:nvPr/>
            </p:nvSpPr>
            <p:spPr>
              <a:xfrm>
                <a:off x="8362876" y="2956592"/>
                <a:ext cx="28763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Roboto Condensed" panose="02000000000000000000" pitchFamily="2" charset="0"/>
                    <a:cs typeface="Segoe UI Light" panose="020B0502040204020203" pitchFamily="34" charset="0"/>
                  </a:rPr>
                  <a:t>Team Working</a:t>
                </a:r>
                <a:endParaRPr lang="id-ID" sz="2800" b="1" dirty="0">
                  <a:solidFill>
                    <a:schemeClr val="bg1"/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0052535A-CF25-4193-B80C-B0C9E81127D6}"/>
              </a:ext>
            </a:extLst>
          </p:cNvPr>
          <p:cNvGrpSpPr/>
          <p:nvPr/>
        </p:nvGrpSpPr>
        <p:grpSpPr>
          <a:xfrm>
            <a:off x="638629" y="1609924"/>
            <a:ext cx="4198880" cy="3333352"/>
            <a:chOff x="3612849" y="1762324"/>
            <a:chExt cx="4198880" cy="3333352"/>
          </a:xfrm>
        </p:grpSpPr>
        <p:sp>
          <p:nvSpPr>
            <p:cNvPr id="11" name="Rectangle: Top Corners Rounded 7">
              <a:extLst>
                <a:ext uri="{FF2B5EF4-FFF2-40B4-BE49-F238E27FC236}">
                  <a16:creationId xmlns:a16="http://schemas.microsoft.com/office/drawing/2014/main" id="{15E17A5E-6292-4228-A423-E8F669486273}"/>
                </a:ext>
              </a:extLst>
            </p:cNvPr>
            <p:cNvSpPr/>
            <p:nvPr/>
          </p:nvSpPr>
          <p:spPr>
            <a:xfrm rot="5400000" flipH="1">
              <a:off x="4045613" y="1329560"/>
              <a:ext cx="3333352" cy="4198880"/>
            </a:xfrm>
            <a:prstGeom prst="round2SameRect">
              <a:avLst>
                <a:gd name="adj1" fmla="val 6854"/>
                <a:gd name="adj2" fmla="val 0"/>
              </a:avLst>
            </a:prstGeom>
            <a:gradFill>
              <a:gsLst>
                <a:gs pos="53000">
                  <a:srgbClr val="91835C"/>
                </a:gs>
                <a:gs pos="100000">
                  <a:srgbClr val="EBD89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2806B9E6-4CBC-46D4-A0C5-26AC9E8D08E1}"/>
                </a:ext>
              </a:extLst>
            </p:cNvPr>
            <p:cNvGrpSpPr/>
            <p:nvPr/>
          </p:nvGrpSpPr>
          <p:grpSpPr>
            <a:xfrm>
              <a:off x="3982605" y="2299186"/>
              <a:ext cx="3459368" cy="2259627"/>
              <a:chOff x="8362876" y="2956592"/>
              <a:chExt cx="3459368" cy="2259627"/>
            </a:xfrm>
          </p:grpSpPr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A8A80721-AAEB-46CB-9712-75C0FD57F069}"/>
                  </a:ext>
                </a:extLst>
              </p:cNvPr>
              <p:cNvSpPr/>
              <p:nvPr/>
            </p:nvSpPr>
            <p:spPr>
              <a:xfrm>
                <a:off x="8362876" y="3572692"/>
                <a:ext cx="3459368" cy="1643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existence.</a:t>
                </a:r>
                <a:endParaRPr lang="id-ID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258396C3-DFD8-4620-A668-0D02E5966B18}"/>
                  </a:ext>
                </a:extLst>
              </p:cNvPr>
              <p:cNvSpPr txBox="1"/>
              <p:nvPr/>
            </p:nvSpPr>
            <p:spPr>
              <a:xfrm>
                <a:off x="8362876" y="2956592"/>
                <a:ext cx="30027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Roboto Condensed" panose="02000000000000000000" pitchFamily="2" charset="0"/>
                    <a:cs typeface="Segoe UI Light" panose="020B0502040204020203" pitchFamily="34" charset="0"/>
                  </a:rPr>
                  <a:t>About Member</a:t>
                </a:r>
                <a:endParaRPr lang="id-ID" sz="2800" b="1" dirty="0">
                  <a:solidFill>
                    <a:schemeClr val="bg1"/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 Light" panose="020B0502040204020203" pitchFamily="34" charset="0"/>
                </a:endParaRPr>
              </a:p>
            </p:txBody>
          </p:sp>
        </p:grpSp>
      </p:grpSp>
      <p:pic>
        <p:nvPicPr>
          <p:cNvPr id="16" name="PA_图片 14">
            <a:extLst>
              <a:ext uri="{FF2B5EF4-FFF2-40B4-BE49-F238E27FC236}">
                <a16:creationId xmlns:a16="http://schemas.microsoft.com/office/drawing/2014/main" id="{DDAC07A6-E0FB-4C57-84E0-EB15197581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1237">
            <a:off x="-1385289" y="4756247"/>
            <a:ext cx="3419593" cy="3419593"/>
          </a:xfrm>
          <a:prstGeom prst="rect">
            <a:avLst/>
          </a:prstGeom>
        </p:spPr>
      </p:pic>
      <p:pic>
        <p:nvPicPr>
          <p:cNvPr id="17" name="PA_图片 16">
            <a:extLst>
              <a:ext uri="{FF2B5EF4-FFF2-40B4-BE49-F238E27FC236}">
                <a16:creationId xmlns:a16="http://schemas.microsoft.com/office/drawing/2014/main" id="{0377B107-0489-4BE8-919E-174C1DE9D7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8715">
            <a:off x="11473048" y="-275284"/>
            <a:ext cx="1059895" cy="10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8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BDA257-DC4A-4FAE-8DF7-658828E5A7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885950" y="-555458"/>
            <a:ext cx="8210550" cy="8210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1DBBF8-6FAE-4198-A2F6-40B27A4A69E4}"/>
              </a:ext>
            </a:extLst>
          </p:cNvPr>
          <p:cNvSpPr/>
          <p:nvPr/>
        </p:nvSpPr>
        <p:spPr>
          <a:xfrm>
            <a:off x="0" y="-1"/>
            <a:ext cx="12192000" cy="6852088"/>
          </a:xfrm>
          <a:prstGeom prst="rect">
            <a:avLst/>
          </a:prstGeom>
          <a:solidFill>
            <a:srgbClr val="191919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9A0A85-4DBD-4745-A295-AEA2614E480F}"/>
              </a:ext>
            </a:extLst>
          </p:cNvPr>
          <p:cNvSpPr txBox="1"/>
          <p:nvPr/>
        </p:nvSpPr>
        <p:spPr>
          <a:xfrm>
            <a:off x="335736" y="6018599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HIGH-RES 3D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GOLDEN SHAPE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04B646D-8907-43E4-B00F-A99420D84BC3}"/>
              </a:ext>
            </a:extLst>
          </p:cNvPr>
          <p:cNvGrpSpPr/>
          <p:nvPr/>
        </p:nvGrpSpPr>
        <p:grpSpPr>
          <a:xfrm>
            <a:off x="9955038" y="195434"/>
            <a:ext cx="2132187" cy="577336"/>
            <a:chOff x="601953" y="614534"/>
            <a:chExt cx="2132187" cy="57733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60936B7-B727-4F90-A358-7FB5E2D3D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030" y="654004"/>
              <a:ext cx="537866" cy="53786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FC5D6C-AB98-4F5A-8535-D425D0EC7439}"/>
                </a:ext>
              </a:extLst>
            </p:cNvPr>
            <p:cNvSpPr txBox="1"/>
            <p:nvPr/>
          </p:nvSpPr>
          <p:spPr>
            <a:xfrm>
              <a:off x="601953" y="614534"/>
              <a:ext cx="21321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G     LDART</a:t>
              </a:r>
              <a:endParaRPr lang="zh-CN" altLang="en-US" sz="2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E418210-65E3-4D25-8ADF-7A742B991F95}"/>
              </a:ext>
            </a:extLst>
          </p:cNvPr>
          <p:cNvGrpSpPr/>
          <p:nvPr/>
        </p:nvGrpSpPr>
        <p:grpSpPr>
          <a:xfrm>
            <a:off x="2571749" y="1210052"/>
            <a:ext cx="7048501" cy="4456977"/>
            <a:chOff x="2571749" y="1210052"/>
            <a:chExt cx="7048501" cy="445697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532C9E-8C2E-4604-91F5-5A68BECD6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2234" y="1592574"/>
              <a:ext cx="2061866" cy="206186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AB42589-DC85-4883-867E-2D7D8F4F3E43}"/>
                </a:ext>
              </a:extLst>
            </p:cNvPr>
            <p:cNvSpPr txBox="1"/>
            <p:nvPr/>
          </p:nvSpPr>
          <p:spPr>
            <a:xfrm>
              <a:off x="2583694" y="1210052"/>
              <a:ext cx="703655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P RT</a:t>
              </a:r>
              <a:endParaRPr lang="zh-CN" altLang="en-US" sz="13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DD0B5D-B1A8-4887-9136-89D5CC3E1DFC}"/>
                </a:ext>
              </a:extLst>
            </p:cNvPr>
            <p:cNvSpPr txBox="1"/>
            <p:nvPr/>
          </p:nvSpPr>
          <p:spPr>
            <a:xfrm>
              <a:off x="2571749" y="3176256"/>
              <a:ext cx="687304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F UR</a:t>
              </a:r>
              <a:endParaRPr lang="zh-CN" altLang="en-US" sz="13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D26480B-1B00-4536-B9EC-4E240A9B0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8619" y="3605163"/>
              <a:ext cx="2061866" cy="2061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1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79D3C786-33D9-4703-BAF3-34A138DD851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083" y="5124120"/>
            <a:ext cx="6400800" cy="6400800"/>
          </a:xfrm>
          <a:prstGeom prst="rect">
            <a:avLst/>
          </a:prstGeom>
        </p:spPr>
      </p:pic>
      <p:pic>
        <p:nvPicPr>
          <p:cNvPr id="5" name="图片占位符 5">
            <a:extLst>
              <a:ext uri="{FF2B5EF4-FFF2-40B4-BE49-F238E27FC236}">
                <a16:creationId xmlns:a16="http://schemas.microsoft.com/office/drawing/2014/main" id="{7460CAAB-E919-418E-B1DB-0D5C28F119F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3347" y="879965"/>
            <a:ext cx="4483941" cy="384538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BF96D37-E4B6-4A2D-AD7D-B39E8BAED2B9}"/>
              </a:ext>
            </a:extLst>
          </p:cNvPr>
          <p:cNvSpPr/>
          <p:nvPr/>
        </p:nvSpPr>
        <p:spPr>
          <a:xfrm>
            <a:off x="994288" y="635883"/>
            <a:ext cx="3571855" cy="4357329"/>
          </a:xfrm>
          <a:prstGeom prst="rect">
            <a:avLst/>
          </a:prstGeom>
          <a:gradFill>
            <a:gsLst>
              <a:gs pos="100000">
                <a:srgbClr val="657266"/>
              </a:gs>
              <a:gs pos="0">
                <a:srgbClr val="7E7F7E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1CBB68-5316-4E2C-AB5D-30E71D9ED309}"/>
              </a:ext>
            </a:extLst>
          </p:cNvPr>
          <p:cNvSpPr/>
          <p:nvPr/>
        </p:nvSpPr>
        <p:spPr>
          <a:xfrm>
            <a:off x="4745262" y="0"/>
            <a:ext cx="6808036" cy="5024042"/>
          </a:xfrm>
          <a:prstGeom prst="rect">
            <a:avLst/>
          </a:prstGeom>
          <a:gradFill>
            <a:gsLst>
              <a:gs pos="53000">
                <a:srgbClr val="91835C"/>
              </a:gs>
              <a:gs pos="100000">
                <a:srgbClr val="EBD8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FE196008-F1DB-4882-A5EC-CB53991CE6E3}"/>
              </a:ext>
            </a:extLst>
          </p:cNvPr>
          <p:cNvSpPr/>
          <p:nvPr/>
        </p:nvSpPr>
        <p:spPr>
          <a:xfrm>
            <a:off x="3489326" y="373115"/>
            <a:ext cx="1114952" cy="262768"/>
          </a:xfrm>
          <a:prstGeom prst="roundRect">
            <a:avLst>
              <a:gd name="adj" fmla="val 11905"/>
            </a:avLst>
          </a:prstGeom>
          <a:solidFill>
            <a:schemeClr val="tx1">
              <a:lumMod val="75000"/>
              <a:lumOff val="25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aleway" panose="020B0503030101060003" pitchFamily="34" charset="0"/>
              </a:rPr>
              <a:t>27 Sep 2017</a:t>
            </a:r>
            <a:endParaRPr lang="id-ID" sz="1200" dirty="0">
              <a:latin typeface="Raleway" panose="020B0503030101060003" pitchFamily="34" charset="0"/>
            </a:endParaRPr>
          </a:p>
        </p:txBody>
      </p:sp>
      <p:grpSp>
        <p:nvGrpSpPr>
          <p:cNvPr id="9" name="Group 12">
            <a:extLst>
              <a:ext uri="{FF2B5EF4-FFF2-40B4-BE49-F238E27FC236}">
                <a16:creationId xmlns:a16="http://schemas.microsoft.com/office/drawing/2014/main" id="{3B4EC28D-78B3-4AF5-9CBD-DCB277D09DB9}"/>
              </a:ext>
            </a:extLst>
          </p:cNvPr>
          <p:cNvGrpSpPr/>
          <p:nvPr/>
        </p:nvGrpSpPr>
        <p:grpSpPr>
          <a:xfrm>
            <a:off x="1129775" y="3133189"/>
            <a:ext cx="3420981" cy="1632833"/>
            <a:chOff x="1097571" y="3993559"/>
            <a:chExt cx="3420981" cy="16328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552138-6DCA-447C-ADB6-F79973EE6780}"/>
                </a:ext>
              </a:extLst>
            </p:cNvPr>
            <p:cNvSpPr/>
            <p:nvPr/>
          </p:nvSpPr>
          <p:spPr>
            <a:xfrm>
              <a:off x="1097572" y="4426063"/>
              <a:ext cx="34209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</a:t>
              </a:r>
            </a:p>
          </p:txBody>
        </p:sp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3665C4E0-163A-4457-ACEA-412EB0D3C8A0}"/>
                </a:ext>
              </a:extLst>
            </p:cNvPr>
            <p:cNvSpPr txBox="1">
              <a:spLocks/>
            </p:cNvSpPr>
            <p:nvPr/>
          </p:nvSpPr>
          <p:spPr>
            <a:xfrm>
              <a:off x="1097571" y="3993559"/>
              <a:ext cx="342098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Important Point </a:t>
              </a:r>
              <a:endParaRPr lang="id-ID" sz="20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2" name="Group 13">
            <a:extLst>
              <a:ext uri="{FF2B5EF4-FFF2-40B4-BE49-F238E27FC236}">
                <a16:creationId xmlns:a16="http://schemas.microsoft.com/office/drawing/2014/main" id="{581C319B-251C-4E56-B737-08B326DC437C}"/>
              </a:ext>
            </a:extLst>
          </p:cNvPr>
          <p:cNvGrpSpPr/>
          <p:nvPr/>
        </p:nvGrpSpPr>
        <p:grpSpPr>
          <a:xfrm>
            <a:off x="5331731" y="1099949"/>
            <a:ext cx="2608943" cy="1315062"/>
            <a:chOff x="1177769" y="3801646"/>
            <a:chExt cx="2608943" cy="1315062"/>
          </a:xfrm>
        </p:grpSpPr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30145149-B58C-463D-A8E2-9B2B95A2C476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F11285BE-D08A-431C-BF1E-B3531F78E025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solidFill>
                    <a:schemeClr val="tx1"/>
                  </a:solidFill>
                  <a:latin typeface="Raleway" panose="020B0503030101060003" pitchFamily="34" charset="0"/>
                </a:rPr>
                <a:t>Fresh Graduate</a:t>
              </a:r>
              <a:endParaRPr lang="id-ID" sz="1600" b="1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5" name="Group 37">
            <a:extLst>
              <a:ext uri="{FF2B5EF4-FFF2-40B4-BE49-F238E27FC236}">
                <a16:creationId xmlns:a16="http://schemas.microsoft.com/office/drawing/2014/main" id="{38A003E6-BDE3-4EC2-8170-19FA84EC04B8}"/>
              </a:ext>
            </a:extLst>
          </p:cNvPr>
          <p:cNvGrpSpPr/>
          <p:nvPr/>
        </p:nvGrpSpPr>
        <p:grpSpPr>
          <a:xfrm>
            <a:off x="5331731" y="3359314"/>
            <a:ext cx="2608943" cy="1315062"/>
            <a:chOff x="1177769" y="3801646"/>
            <a:chExt cx="2608943" cy="1315062"/>
          </a:xfrm>
        </p:grpSpPr>
        <p:sp>
          <p:nvSpPr>
            <p:cNvPr id="16" name="Rectangle 38">
              <a:extLst>
                <a:ext uri="{FF2B5EF4-FFF2-40B4-BE49-F238E27FC236}">
                  <a16:creationId xmlns:a16="http://schemas.microsoft.com/office/drawing/2014/main" id="{81C13E7A-D8EE-488E-AE82-F74FCB369817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C8BBDFD-A3A9-4494-B375-24AF2D7BFA4B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solidFill>
                    <a:schemeClr val="tx1"/>
                  </a:solidFill>
                  <a:latin typeface="Raleway" panose="020B0503030101060003" pitchFamily="34" charset="0"/>
                </a:rPr>
                <a:t>Learn A Book</a:t>
              </a:r>
              <a:endParaRPr lang="id-ID" sz="1600" b="1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8" name="Group 40">
            <a:extLst>
              <a:ext uri="{FF2B5EF4-FFF2-40B4-BE49-F238E27FC236}">
                <a16:creationId xmlns:a16="http://schemas.microsoft.com/office/drawing/2014/main" id="{AB515AD8-5192-410F-B016-E5C9E2838E56}"/>
              </a:ext>
            </a:extLst>
          </p:cNvPr>
          <p:cNvGrpSpPr/>
          <p:nvPr/>
        </p:nvGrpSpPr>
        <p:grpSpPr>
          <a:xfrm>
            <a:off x="8125731" y="1099949"/>
            <a:ext cx="2608943" cy="1315062"/>
            <a:chOff x="1177769" y="3801646"/>
            <a:chExt cx="2608943" cy="1315062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860D2BC9-EFEF-4A5E-B9AD-F4FB323A3B3F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29C1B18-860A-4344-AC91-E4345F66CA0B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solidFill>
                    <a:schemeClr val="tx1"/>
                  </a:solidFill>
                  <a:latin typeface="Raleway" panose="020B0503030101060003" pitchFamily="34" charset="0"/>
                </a:rPr>
                <a:t>Networking</a:t>
              </a:r>
              <a:endParaRPr lang="id-ID" sz="1600" b="1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1" name="Group 43">
            <a:extLst>
              <a:ext uri="{FF2B5EF4-FFF2-40B4-BE49-F238E27FC236}">
                <a16:creationId xmlns:a16="http://schemas.microsoft.com/office/drawing/2014/main" id="{E12AD581-D784-4353-A08F-8A8FEFE62775}"/>
              </a:ext>
            </a:extLst>
          </p:cNvPr>
          <p:cNvGrpSpPr/>
          <p:nvPr/>
        </p:nvGrpSpPr>
        <p:grpSpPr>
          <a:xfrm>
            <a:off x="8125731" y="3359314"/>
            <a:ext cx="2608943" cy="1315062"/>
            <a:chOff x="1177769" y="3801646"/>
            <a:chExt cx="2608943" cy="1315062"/>
          </a:xfrm>
        </p:grpSpPr>
        <p:sp>
          <p:nvSpPr>
            <p:cNvPr id="22" name="Rectangle 44">
              <a:extLst>
                <a:ext uri="{FF2B5EF4-FFF2-40B4-BE49-F238E27FC236}">
                  <a16:creationId xmlns:a16="http://schemas.microsoft.com/office/drawing/2014/main" id="{F9B9E2B9-C624-4BA0-84BB-58B069B21716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97C855E4-4539-49CD-BA54-659647E75AE2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solidFill>
                    <a:schemeClr val="tx1"/>
                  </a:solidFill>
                  <a:latin typeface="Raleway" panose="020B0503030101060003" pitchFamily="34" charset="0"/>
                </a:rPr>
                <a:t>Creative Idea</a:t>
              </a:r>
              <a:endParaRPr lang="id-ID" sz="1600" b="1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4" name="Freeform 31">
            <a:extLst>
              <a:ext uri="{FF2B5EF4-FFF2-40B4-BE49-F238E27FC236}">
                <a16:creationId xmlns:a16="http://schemas.microsoft.com/office/drawing/2014/main" id="{3792AF7F-F708-4FA0-9A30-6C6BB000504C}"/>
              </a:ext>
            </a:extLst>
          </p:cNvPr>
          <p:cNvSpPr>
            <a:spLocks noEditPoints="1"/>
          </p:cNvSpPr>
          <p:nvPr/>
        </p:nvSpPr>
        <p:spPr bwMode="auto">
          <a:xfrm>
            <a:off x="5438343" y="589488"/>
            <a:ext cx="433292" cy="427574"/>
          </a:xfrm>
          <a:custGeom>
            <a:avLst/>
            <a:gdLst>
              <a:gd name="T0" fmla="*/ 196 w 208"/>
              <a:gd name="T1" fmla="*/ 174 h 205"/>
              <a:gd name="T2" fmla="*/ 196 w 208"/>
              <a:gd name="T3" fmla="*/ 61 h 205"/>
              <a:gd name="T4" fmla="*/ 197 w 208"/>
              <a:gd name="T5" fmla="*/ 57 h 205"/>
              <a:gd name="T6" fmla="*/ 192 w 208"/>
              <a:gd name="T7" fmla="*/ 50 h 205"/>
              <a:gd name="T8" fmla="*/ 108 w 208"/>
              <a:gd name="T9" fmla="*/ 3 h 205"/>
              <a:gd name="T10" fmla="*/ 90 w 208"/>
              <a:gd name="T11" fmla="*/ 3 h 205"/>
              <a:gd name="T12" fmla="*/ 5 w 208"/>
              <a:gd name="T13" fmla="*/ 50 h 205"/>
              <a:gd name="T14" fmla="*/ 0 w 208"/>
              <a:gd name="T15" fmla="*/ 57 h 205"/>
              <a:gd name="T16" fmla="*/ 5 w 208"/>
              <a:gd name="T17" fmla="*/ 65 h 205"/>
              <a:gd name="T18" fmla="*/ 33 w 208"/>
              <a:gd name="T19" fmla="*/ 80 h 205"/>
              <a:gd name="T20" fmla="*/ 33 w 208"/>
              <a:gd name="T21" fmla="*/ 121 h 205"/>
              <a:gd name="T22" fmla="*/ 77 w 208"/>
              <a:gd name="T23" fmla="*/ 165 h 205"/>
              <a:gd name="T24" fmla="*/ 125 w 208"/>
              <a:gd name="T25" fmla="*/ 165 h 205"/>
              <a:gd name="T26" fmla="*/ 168 w 208"/>
              <a:gd name="T27" fmla="*/ 121 h 205"/>
              <a:gd name="T28" fmla="*/ 168 w 208"/>
              <a:gd name="T29" fmla="*/ 78 h 205"/>
              <a:gd name="T30" fmla="*/ 188 w 208"/>
              <a:gd name="T31" fmla="*/ 67 h 205"/>
              <a:gd name="T32" fmla="*/ 188 w 208"/>
              <a:gd name="T33" fmla="*/ 174 h 205"/>
              <a:gd name="T34" fmla="*/ 176 w 208"/>
              <a:gd name="T35" fmla="*/ 189 h 205"/>
              <a:gd name="T36" fmla="*/ 192 w 208"/>
              <a:gd name="T37" fmla="*/ 205 h 205"/>
              <a:gd name="T38" fmla="*/ 208 w 208"/>
              <a:gd name="T39" fmla="*/ 189 h 205"/>
              <a:gd name="T40" fmla="*/ 196 w 208"/>
              <a:gd name="T41" fmla="*/ 174 h 205"/>
              <a:gd name="T42" fmla="*/ 160 w 208"/>
              <a:gd name="T43" fmla="*/ 121 h 205"/>
              <a:gd name="T44" fmla="*/ 125 w 208"/>
              <a:gd name="T45" fmla="*/ 157 h 205"/>
              <a:gd name="T46" fmla="*/ 77 w 208"/>
              <a:gd name="T47" fmla="*/ 157 h 205"/>
              <a:gd name="T48" fmla="*/ 41 w 208"/>
              <a:gd name="T49" fmla="*/ 121 h 205"/>
              <a:gd name="T50" fmla="*/ 41 w 208"/>
              <a:gd name="T51" fmla="*/ 85 h 205"/>
              <a:gd name="T52" fmla="*/ 90 w 208"/>
              <a:gd name="T53" fmla="*/ 112 h 205"/>
              <a:gd name="T54" fmla="*/ 99 w 208"/>
              <a:gd name="T55" fmla="*/ 114 h 205"/>
              <a:gd name="T56" fmla="*/ 108 w 208"/>
              <a:gd name="T57" fmla="*/ 112 h 205"/>
              <a:gd name="T58" fmla="*/ 160 w 208"/>
              <a:gd name="T59" fmla="*/ 82 h 205"/>
              <a:gd name="T60" fmla="*/ 160 w 208"/>
              <a:gd name="T61" fmla="*/ 121 h 205"/>
              <a:gd name="T62" fmla="*/ 104 w 208"/>
              <a:gd name="T63" fmla="*/ 105 h 205"/>
              <a:gd name="T64" fmla="*/ 94 w 208"/>
              <a:gd name="T65" fmla="*/ 105 h 205"/>
              <a:gd name="T66" fmla="*/ 9 w 208"/>
              <a:gd name="T67" fmla="*/ 58 h 205"/>
              <a:gd name="T68" fmla="*/ 8 w 208"/>
              <a:gd name="T69" fmla="*/ 57 h 205"/>
              <a:gd name="T70" fmla="*/ 9 w 208"/>
              <a:gd name="T71" fmla="*/ 57 h 205"/>
              <a:gd name="T72" fmla="*/ 94 w 208"/>
              <a:gd name="T73" fmla="*/ 10 h 205"/>
              <a:gd name="T74" fmla="*/ 104 w 208"/>
              <a:gd name="T75" fmla="*/ 10 h 205"/>
              <a:gd name="T76" fmla="*/ 189 w 208"/>
              <a:gd name="T77" fmla="*/ 57 h 205"/>
              <a:gd name="T78" fmla="*/ 189 w 208"/>
              <a:gd name="T79" fmla="*/ 57 h 205"/>
              <a:gd name="T80" fmla="*/ 188 w 208"/>
              <a:gd name="T81" fmla="*/ 57 h 205"/>
              <a:gd name="T82" fmla="*/ 188 w 208"/>
              <a:gd name="T83" fmla="*/ 58 h 205"/>
              <a:gd name="T84" fmla="*/ 104 w 208"/>
              <a:gd name="T85" fmla="*/ 105 h 205"/>
              <a:gd name="T86" fmla="*/ 192 w 208"/>
              <a:gd name="T87" fmla="*/ 197 h 205"/>
              <a:gd name="T88" fmla="*/ 184 w 208"/>
              <a:gd name="T89" fmla="*/ 189 h 205"/>
              <a:gd name="T90" fmla="*/ 192 w 208"/>
              <a:gd name="T91" fmla="*/ 181 h 205"/>
              <a:gd name="T92" fmla="*/ 200 w 208"/>
              <a:gd name="T93" fmla="*/ 189 h 205"/>
              <a:gd name="T94" fmla="*/ 192 w 208"/>
              <a:gd name="T95" fmla="*/ 19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8" h="205">
                <a:moveTo>
                  <a:pt x="196" y="174"/>
                </a:moveTo>
                <a:cubicBezTo>
                  <a:pt x="196" y="61"/>
                  <a:pt x="196" y="61"/>
                  <a:pt x="196" y="61"/>
                </a:cubicBezTo>
                <a:cubicBezTo>
                  <a:pt x="197" y="60"/>
                  <a:pt x="197" y="59"/>
                  <a:pt x="197" y="57"/>
                </a:cubicBezTo>
                <a:cubicBezTo>
                  <a:pt x="197" y="54"/>
                  <a:pt x="196" y="52"/>
                  <a:pt x="192" y="50"/>
                </a:cubicBezTo>
                <a:cubicBezTo>
                  <a:pt x="108" y="3"/>
                  <a:pt x="108" y="3"/>
                  <a:pt x="108" y="3"/>
                </a:cubicBezTo>
                <a:cubicBezTo>
                  <a:pt x="103" y="0"/>
                  <a:pt x="95" y="0"/>
                  <a:pt x="90" y="3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2"/>
                  <a:pt x="0" y="54"/>
                  <a:pt x="0" y="57"/>
                </a:cubicBezTo>
                <a:cubicBezTo>
                  <a:pt x="0" y="60"/>
                  <a:pt x="2" y="63"/>
                  <a:pt x="5" y="65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33" y="145"/>
                  <a:pt x="53" y="165"/>
                  <a:pt x="77" y="165"/>
                </a:cubicBezTo>
                <a:cubicBezTo>
                  <a:pt x="125" y="165"/>
                  <a:pt x="125" y="165"/>
                  <a:pt x="125" y="165"/>
                </a:cubicBezTo>
                <a:cubicBezTo>
                  <a:pt x="149" y="165"/>
                  <a:pt x="168" y="145"/>
                  <a:pt x="168" y="121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88" y="174"/>
                  <a:pt x="188" y="174"/>
                  <a:pt x="188" y="174"/>
                </a:cubicBezTo>
                <a:cubicBezTo>
                  <a:pt x="181" y="175"/>
                  <a:pt x="176" y="182"/>
                  <a:pt x="176" y="189"/>
                </a:cubicBezTo>
                <a:cubicBezTo>
                  <a:pt x="176" y="198"/>
                  <a:pt x="183" y="205"/>
                  <a:pt x="192" y="205"/>
                </a:cubicBezTo>
                <a:cubicBezTo>
                  <a:pt x="201" y="205"/>
                  <a:pt x="208" y="198"/>
                  <a:pt x="208" y="189"/>
                </a:cubicBezTo>
                <a:cubicBezTo>
                  <a:pt x="208" y="182"/>
                  <a:pt x="203" y="175"/>
                  <a:pt x="196" y="174"/>
                </a:cubicBezTo>
                <a:close/>
                <a:moveTo>
                  <a:pt x="160" y="121"/>
                </a:moveTo>
                <a:cubicBezTo>
                  <a:pt x="160" y="141"/>
                  <a:pt x="144" y="157"/>
                  <a:pt x="125" y="157"/>
                </a:cubicBezTo>
                <a:cubicBezTo>
                  <a:pt x="77" y="157"/>
                  <a:pt x="77" y="157"/>
                  <a:pt x="77" y="157"/>
                </a:cubicBezTo>
                <a:cubicBezTo>
                  <a:pt x="57" y="157"/>
                  <a:pt x="41" y="141"/>
                  <a:pt x="41" y="121"/>
                </a:cubicBezTo>
                <a:cubicBezTo>
                  <a:pt x="41" y="85"/>
                  <a:pt x="41" y="85"/>
                  <a:pt x="41" y="85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2" y="113"/>
                  <a:pt x="95" y="114"/>
                  <a:pt x="99" y="114"/>
                </a:cubicBezTo>
                <a:cubicBezTo>
                  <a:pt x="102" y="114"/>
                  <a:pt x="105" y="113"/>
                  <a:pt x="108" y="112"/>
                </a:cubicBezTo>
                <a:cubicBezTo>
                  <a:pt x="160" y="82"/>
                  <a:pt x="160" y="82"/>
                  <a:pt x="160" y="82"/>
                </a:cubicBezTo>
                <a:lnTo>
                  <a:pt x="160" y="121"/>
                </a:lnTo>
                <a:close/>
                <a:moveTo>
                  <a:pt x="104" y="105"/>
                </a:moveTo>
                <a:cubicBezTo>
                  <a:pt x="101" y="106"/>
                  <a:pt x="96" y="106"/>
                  <a:pt x="94" y="105"/>
                </a:cubicBezTo>
                <a:cubicBezTo>
                  <a:pt x="9" y="58"/>
                  <a:pt x="9" y="58"/>
                  <a:pt x="9" y="58"/>
                </a:cubicBezTo>
                <a:cubicBezTo>
                  <a:pt x="9" y="58"/>
                  <a:pt x="8" y="57"/>
                  <a:pt x="8" y="57"/>
                </a:cubicBezTo>
                <a:cubicBezTo>
                  <a:pt x="8" y="57"/>
                  <a:pt x="9" y="57"/>
                  <a:pt x="9" y="57"/>
                </a:cubicBezTo>
                <a:cubicBezTo>
                  <a:pt x="94" y="10"/>
                  <a:pt x="94" y="10"/>
                  <a:pt x="94" y="10"/>
                </a:cubicBezTo>
                <a:cubicBezTo>
                  <a:pt x="96" y="9"/>
                  <a:pt x="101" y="9"/>
                  <a:pt x="104" y="10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8" y="58"/>
                  <a:pt x="188" y="58"/>
                  <a:pt x="188" y="58"/>
                </a:cubicBezTo>
                <a:lnTo>
                  <a:pt x="104" y="105"/>
                </a:lnTo>
                <a:close/>
                <a:moveTo>
                  <a:pt x="192" y="197"/>
                </a:moveTo>
                <a:cubicBezTo>
                  <a:pt x="188" y="197"/>
                  <a:pt x="184" y="193"/>
                  <a:pt x="184" y="189"/>
                </a:cubicBezTo>
                <a:cubicBezTo>
                  <a:pt x="184" y="185"/>
                  <a:pt x="188" y="181"/>
                  <a:pt x="192" y="181"/>
                </a:cubicBezTo>
                <a:cubicBezTo>
                  <a:pt x="197" y="181"/>
                  <a:pt x="200" y="185"/>
                  <a:pt x="200" y="189"/>
                </a:cubicBezTo>
                <a:cubicBezTo>
                  <a:pt x="200" y="193"/>
                  <a:pt x="197" y="197"/>
                  <a:pt x="192" y="1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0">
            <a:extLst>
              <a:ext uri="{FF2B5EF4-FFF2-40B4-BE49-F238E27FC236}">
                <a16:creationId xmlns:a16="http://schemas.microsoft.com/office/drawing/2014/main" id="{ABD6A40E-991C-460E-AA06-175B319841F9}"/>
              </a:ext>
            </a:extLst>
          </p:cNvPr>
          <p:cNvSpPr>
            <a:spLocks noEditPoints="1"/>
          </p:cNvSpPr>
          <p:nvPr/>
        </p:nvSpPr>
        <p:spPr bwMode="auto">
          <a:xfrm>
            <a:off x="5468708" y="2846530"/>
            <a:ext cx="449298" cy="433290"/>
          </a:xfrm>
          <a:custGeom>
            <a:avLst/>
            <a:gdLst>
              <a:gd name="T0" fmla="*/ 200 w 216"/>
              <a:gd name="T1" fmla="*/ 79 h 208"/>
              <a:gd name="T2" fmla="*/ 196 w 216"/>
              <a:gd name="T3" fmla="*/ 79 h 208"/>
              <a:gd name="T4" fmla="*/ 123 w 216"/>
              <a:gd name="T5" fmla="*/ 96 h 208"/>
              <a:gd name="T6" fmla="*/ 108 w 216"/>
              <a:gd name="T7" fmla="*/ 107 h 208"/>
              <a:gd name="T8" fmla="*/ 93 w 216"/>
              <a:gd name="T9" fmla="*/ 96 h 208"/>
              <a:gd name="T10" fmla="*/ 21 w 216"/>
              <a:gd name="T11" fmla="*/ 79 h 208"/>
              <a:gd name="T12" fmla="*/ 16 w 216"/>
              <a:gd name="T13" fmla="*/ 79 h 208"/>
              <a:gd name="T14" fmla="*/ 0 w 216"/>
              <a:gd name="T15" fmla="*/ 96 h 208"/>
              <a:gd name="T16" fmla="*/ 0 w 216"/>
              <a:gd name="T17" fmla="*/ 167 h 208"/>
              <a:gd name="T18" fmla="*/ 19 w 216"/>
              <a:gd name="T19" fmla="*/ 191 h 208"/>
              <a:gd name="T20" fmla="*/ 92 w 216"/>
              <a:gd name="T21" fmla="*/ 208 h 208"/>
              <a:gd name="T22" fmla="*/ 96 w 216"/>
              <a:gd name="T23" fmla="*/ 208 h 208"/>
              <a:gd name="T24" fmla="*/ 108 w 216"/>
              <a:gd name="T25" fmla="*/ 203 h 208"/>
              <a:gd name="T26" fmla="*/ 120 w 216"/>
              <a:gd name="T27" fmla="*/ 208 h 208"/>
              <a:gd name="T28" fmla="*/ 120 w 216"/>
              <a:gd name="T29" fmla="*/ 208 h 208"/>
              <a:gd name="T30" fmla="*/ 125 w 216"/>
              <a:gd name="T31" fmla="*/ 208 h 208"/>
              <a:gd name="T32" fmla="*/ 197 w 216"/>
              <a:gd name="T33" fmla="*/ 191 h 208"/>
              <a:gd name="T34" fmla="*/ 216 w 216"/>
              <a:gd name="T35" fmla="*/ 167 h 208"/>
              <a:gd name="T36" fmla="*/ 216 w 216"/>
              <a:gd name="T37" fmla="*/ 96 h 208"/>
              <a:gd name="T38" fmla="*/ 200 w 216"/>
              <a:gd name="T39" fmla="*/ 79 h 208"/>
              <a:gd name="T40" fmla="*/ 104 w 216"/>
              <a:gd name="T41" fmla="*/ 191 h 208"/>
              <a:gd name="T42" fmla="*/ 93 w 216"/>
              <a:gd name="T43" fmla="*/ 200 h 208"/>
              <a:gd name="T44" fmla="*/ 21 w 216"/>
              <a:gd name="T45" fmla="*/ 183 h 208"/>
              <a:gd name="T46" fmla="*/ 8 w 216"/>
              <a:gd name="T47" fmla="*/ 167 h 208"/>
              <a:gd name="T48" fmla="*/ 8 w 216"/>
              <a:gd name="T49" fmla="*/ 96 h 208"/>
              <a:gd name="T50" fmla="*/ 16 w 216"/>
              <a:gd name="T51" fmla="*/ 87 h 208"/>
              <a:gd name="T52" fmla="*/ 19 w 216"/>
              <a:gd name="T53" fmla="*/ 87 h 208"/>
              <a:gd name="T54" fmla="*/ 92 w 216"/>
              <a:gd name="T55" fmla="*/ 104 h 208"/>
              <a:gd name="T56" fmla="*/ 104 w 216"/>
              <a:gd name="T57" fmla="*/ 120 h 208"/>
              <a:gd name="T58" fmla="*/ 104 w 216"/>
              <a:gd name="T59" fmla="*/ 191 h 208"/>
              <a:gd name="T60" fmla="*/ 208 w 216"/>
              <a:gd name="T61" fmla="*/ 167 h 208"/>
              <a:gd name="T62" fmla="*/ 196 w 216"/>
              <a:gd name="T63" fmla="*/ 183 h 208"/>
              <a:gd name="T64" fmla="*/ 123 w 216"/>
              <a:gd name="T65" fmla="*/ 200 h 208"/>
              <a:gd name="T66" fmla="*/ 120 w 216"/>
              <a:gd name="T67" fmla="*/ 200 h 208"/>
              <a:gd name="T68" fmla="*/ 120 w 216"/>
              <a:gd name="T69" fmla="*/ 200 h 208"/>
              <a:gd name="T70" fmla="*/ 112 w 216"/>
              <a:gd name="T71" fmla="*/ 191 h 208"/>
              <a:gd name="T72" fmla="*/ 112 w 216"/>
              <a:gd name="T73" fmla="*/ 120 h 208"/>
              <a:gd name="T74" fmla="*/ 125 w 216"/>
              <a:gd name="T75" fmla="*/ 104 h 208"/>
              <a:gd name="T76" fmla="*/ 197 w 216"/>
              <a:gd name="T77" fmla="*/ 87 h 208"/>
              <a:gd name="T78" fmla="*/ 200 w 216"/>
              <a:gd name="T79" fmla="*/ 87 h 208"/>
              <a:gd name="T80" fmla="*/ 208 w 216"/>
              <a:gd name="T81" fmla="*/ 96 h 208"/>
              <a:gd name="T82" fmla="*/ 208 w 216"/>
              <a:gd name="T83" fmla="*/ 167 h 208"/>
              <a:gd name="T84" fmla="*/ 106 w 216"/>
              <a:gd name="T85" fmla="*/ 8 h 208"/>
              <a:gd name="T86" fmla="*/ 168 w 216"/>
              <a:gd name="T87" fmla="*/ 76 h 208"/>
              <a:gd name="T88" fmla="*/ 176 w 216"/>
              <a:gd name="T89" fmla="*/ 76 h 208"/>
              <a:gd name="T90" fmla="*/ 106 w 216"/>
              <a:gd name="T91" fmla="*/ 0 h 208"/>
              <a:gd name="T92" fmla="*/ 36 w 216"/>
              <a:gd name="T93" fmla="*/ 76 h 208"/>
              <a:gd name="T94" fmla="*/ 44 w 216"/>
              <a:gd name="T95" fmla="*/ 76 h 208"/>
              <a:gd name="T96" fmla="*/ 106 w 216"/>
              <a:gd name="T97" fmla="*/ 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6" h="208">
                <a:moveTo>
                  <a:pt x="200" y="79"/>
                </a:moveTo>
                <a:cubicBezTo>
                  <a:pt x="198" y="79"/>
                  <a:pt x="197" y="79"/>
                  <a:pt x="196" y="79"/>
                </a:cubicBezTo>
                <a:cubicBezTo>
                  <a:pt x="123" y="96"/>
                  <a:pt x="123" y="96"/>
                  <a:pt x="123" y="96"/>
                </a:cubicBezTo>
                <a:cubicBezTo>
                  <a:pt x="117" y="98"/>
                  <a:pt x="111" y="102"/>
                  <a:pt x="108" y="107"/>
                </a:cubicBezTo>
                <a:cubicBezTo>
                  <a:pt x="105" y="102"/>
                  <a:pt x="99" y="98"/>
                  <a:pt x="93" y="96"/>
                </a:cubicBezTo>
                <a:cubicBezTo>
                  <a:pt x="21" y="79"/>
                  <a:pt x="21" y="79"/>
                  <a:pt x="21" y="79"/>
                </a:cubicBezTo>
                <a:cubicBezTo>
                  <a:pt x="19" y="79"/>
                  <a:pt x="18" y="79"/>
                  <a:pt x="16" y="79"/>
                </a:cubicBezTo>
                <a:cubicBezTo>
                  <a:pt x="7" y="79"/>
                  <a:pt x="0" y="86"/>
                  <a:pt x="0" y="96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178"/>
                  <a:pt x="8" y="188"/>
                  <a:pt x="19" y="191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3" y="208"/>
                  <a:pt x="94" y="208"/>
                  <a:pt x="96" y="208"/>
                </a:cubicBezTo>
                <a:cubicBezTo>
                  <a:pt x="101" y="208"/>
                  <a:pt x="105" y="206"/>
                  <a:pt x="108" y="203"/>
                </a:cubicBezTo>
                <a:cubicBezTo>
                  <a:pt x="111" y="206"/>
                  <a:pt x="115" y="208"/>
                  <a:pt x="120" y="208"/>
                </a:cubicBezTo>
                <a:cubicBezTo>
                  <a:pt x="120" y="208"/>
                  <a:pt x="120" y="208"/>
                  <a:pt x="120" y="208"/>
                </a:cubicBezTo>
                <a:cubicBezTo>
                  <a:pt x="122" y="208"/>
                  <a:pt x="123" y="208"/>
                  <a:pt x="125" y="208"/>
                </a:cubicBezTo>
                <a:cubicBezTo>
                  <a:pt x="197" y="191"/>
                  <a:pt x="197" y="191"/>
                  <a:pt x="197" y="191"/>
                </a:cubicBezTo>
                <a:cubicBezTo>
                  <a:pt x="208" y="188"/>
                  <a:pt x="216" y="178"/>
                  <a:pt x="216" y="167"/>
                </a:cubicBezTo>
                <a:cubicBezTo>
                  <a:pt x="216" y="96"/>
                  <a:pt x="216" y="96"/>
                  <a:pt x="216" y="96"/>
                </a:cubicBezTo>
                <a:cubicBezTo>
                  <a:pt x="216" y="86"/>
                  <a:pt x="209" y="79"/>
                  <a:pt x="200" y="79"/>
                </a:cubicBezTo>
                <a:close/>
                <a:moveTo>
                  <a:pt x="104" y="191"/>
                </a:moveTo>
                <a:cubicBezTo>
                  <a:pt x="104" y="197"/>
                  <a:pt x="99" y="201"/>
                  <a:pt x="93" y="200"/>
                </a:cubicBezTo>
                <a:cubicBezTo>
                  <a:pt x="21" y="183"/>
                  <a:pt x="21" y="183"/>
                  <a:pt x="21" y="183"/>
                </a:cubicBezTo>
                <a:cubicBezTo>
                  <a:pt x="14" y="181"/>
                  <a:pt x="8" y="174"/>
                  <a:pt x="8" y="167"/>
                </a:cubicBezTo>
                <a:cubicBezTo>
                  <a:pt x="8" y="96"/>
                  <a:pt x="8" y="96"/>
                  <a:pt x="8" y="96"/>
                </a:cubicBezTo>
                <a:cubicBezTo>
                  <a:pt x="8" y="90"/>
                  <a:pt x="11" y="87"/>
                  <a:pt x="16" y="87"/>
                </a:cubicBezTo>
                <a:cubicBezTo>
                  <a:pt x="17" y="87"/>
                  <a:pt x="18" y="87"/>
                  <a:pt x="19" y="87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8" y="105"/>
                  <a:pt x="104" y="113"/>
                  <a:pt x="104" y="120"/>
                </a:cubicBezTo>
                <a:lnTo>
                  <a:pt x="104" y="191"/>
                </a:lnTo>
                <a:close/>
                <a:moveTo>
                  <a:pt x="208" y="167"/>
                </a:moveTo>
                <a:cubicBezTo>
                  <a:pt x="208" y="174"/>
                  <a:pt x="202" y="181"/>
                  <a:pt x="196" y="183"/>
                </a:cubicBezTo>
                <a:cubicBezTo>
                  <a:pt x="123" y="200"/>
                  <a:pt x="123" y="200"/>
                  <a:pt x="123" y="200"/>
                </a:cubicBezTo>
                <a:cubicBezTo>
                  <a:pt x="122" y="200"/>
                  <a:pt x="121" y="200"/>
                  <a:pt x="120" y="200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15" y="200"/>
                  <a:pt x="112" y="197"/>
                  <a:pt x="112" y="191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13"/>
                  <a:pt x="118" y="105"/>
                  <a:pt x="125" y="104"/>
                </a:cubicBezTo>
                <a:cubicBezTo>
                  <a:pt x="197" y="87"/>
                  <a:pt x="197" y="87"/>
                  <a:pt x="197" y="87"/>
                </a:cubicBezTo>
                <a:cubicBezTo>
                  <a:pt x="198" y="87"/>
                  <a:pt x="199" y="87"/>
                  <a:pt x="200" y="87"/>
                </a:cubicBezTo>
                <a:cubicBezTo>
                  <a:pt x="205" y="87"/>
                  <a:pt x="208" y="90"/>
                  <a:pt x="208" y="96"/>
                </a:cubicBezTo>
                <a:lnTo>
                  <a:pt x="208" y="167"/>
                </a:lnTo>
                <a:close/>
                <a:moveTo>
                  <a:pt x="106" y="8"/>
                </a:moveTo>
                <a:cubicBezTo>
                  <a:pt x="150" y="8"/>
                  <a:pt x="167" y="43"/>
                  <a:pt x="168" y="76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5" y="41"/>
                  <a:pt x="156" y="0"/>
                  <a:pt x="106" y="0"/>
                </a:cubicBezTo>
                <a:cubicBezTo>
                  <a:pt x="56" y="0"/>
                  <a:pt x="37" y="41"/>
                  <a:pt x="36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5" y="43"/>
                  <a:pt x="62" y="8"/>
                  <a:pt x="106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2">
            <a:extLst>
              <a:ext uri="{FF2B5EF4-FFF2-40B4-BE49-F238E27FC236}">
                <a16:creationId xmlns:a16="http://schemas.microsoft.com/office/drawing/2014/main" id="{91F10B77-8183-4BE4-A4A2-D9974074F589}"/>
              </a:ext>
            </a:extLst>
          </p:cNvPr>
          <p:cNvSpPr>
            <a:spLocks noEditPoints="1"/>
          </p:cNvSpPr>
          <p:nvPr/>
        </p:nvSpPr>
        <p:spPr bwMode="auto">
          <a:xfrm>
            <a:off x="8233602" y="2856332"/>
            <a:ext cx="450440" cy="450440"/>
          </a:xfrm>
          <a:custGeom>
            <a:avLst/>
            <a:gdLst>
              <a:gd name="T0" fmla="*/ 108 w 216"/>
              <a:gd name="T1" fmla="*/ 0 h 216"/>
              <a:gd name="T2" fmla="*/ 32 w 216"/>
              <a:gd name="T3" fmla="*/ 76 h 216"/>
              <a:gd name="T4" fmla="*/ 58 w 216"/>
              <a:gd name="T5" fmla="*/ 130 h 216"/>
              <a:gd name="T6" fmla="*/ 68 w 216"/>
              <a:gd name="T7" fmla="*/ 153 h 216"/>
              <a:gd name="T8" fmla="*/ 88 w 216"/>
              <a:gd name="T9" fmla="*/ 172 h 216"/>
              <a:gd name="T10" fmla="*/ 128 w 216"/>
              <a:gd name="T11" fmla="*/ 172 h 216"/>
              <a:gd name="T12" fmla="*/ 148 w 216"/>
              <a:gd name="T13" fmla="*/ 153 h 216"/>
              <a:gd name="T14" fmla="*/ 158 w 216"/>
              <a:gd name="T15" fmla="*/ 130 h 216"/>
              <a:gd name="T16" fmla="*/ 184 w 216"/>
              <a:gd name="T17" fmla="*/ 76 h 216"/>
              <a:gd name="T18" fmla="*/ 108 w 216"/>
              <a:gd name="T19" fmla="*/ 0 h 216"/>
              <a:gd name="T20" fmla="*/ 153 w 216"/>
              <a:gd name="T21" fmla="*/ 124 h 216"/>
              <a:gd name="T22" fmla="*/ 140 w 216"/>
              <a:gd name="T23" fmla="*/ 153 h 216"/>
              <a:gd name="T24" fmla="*/ 128 w 216"/>
              <a:gd name="T25" fmla="*/ 164 h 216"/>
              <a:gd name="T26" fmla="*/ 88 w 216"/>
              <a:gd name="T27" fmla="*/ 164 h 216"/>
              <a:gd name="T28" fmla="*/ 76 w 216"/>
              <a:gd name="T29" fmla="*/ 153 h 216"/>
              <a:gd name="T30" fmla="*/ 63 w 216"/>
              <a:gd name="T31" fmla="*/ 124 h 216"/>
              <a:gd name="T32" fmla="*/ 40 w 216"/>
              <a:gd name="T33" fmla="*/ 76 h 216"/>
              <a:gd name="T34" fmla="*/ 108 w 216"/>
              <a:gd name="T35" fmla="*/ 8 h 216"/>
              <a:gd name="T36" fmla="*/ 176 w 216"/>
              <a:gd name="T37" fmla="*/ 76 h 216"/>
              <a:gd name="T38" fmla="*/ 153 w 216"/>
              <a:gd name="T39" fmla="*/ 124 h 216"/>
              <a:gd name="T40" fmla="*/ 68 w 216"/>
              <a:gd name="T41" fmla="*/ 204 h 216"/>
              <a:gd name="T42" fmla="*/ 148 w 216"/>
              <a:gd name="T43" fmla="*/ 204 h 216"/>
              <a:gd name="T44" fmla="*/ 148 w 216"/>
              <a:gd name="T45" fmla="*/ 176 h 216"/>
              <a:gd name="T46" fmla="*/ 68 w 216"/>
              <a:gd name="T47" fmla="*/ 176 h 216"/>
              <a:gd name="T48" fmla="*/ 68 w 216"/>
              <a:gd name="T49" fmla="*/ 204 h 216"/>
              <a:gd name="T50" fmla="*/ 76 w 216"/>
              <a:gd name="T51" fmla="*/ 184 h 216"/>
              <a:gd name="T52" fmla="*/ 140 w 216"/>
              <a:gd name="T53" fmla="*/ 184 h 216"/>
              <a:gd name="T54" fmla="*/ 140 w 216"/>
              <a:gd name="T55" fmla="*/ 196 h 216"/>
              <a:gd name="T56" fmla="*/ 76 w 216"/>
              <a:gd name="T57" fmla="*/ 196 h 216"/>
              <a:gd name="T58" fmla="*/ 76 w 216"/>
              <a:gd name="T59" fmla="*/ 184 h 216"/>
              <a:gd name="T60" fmla="*/ 76 w 216"/>
              <a:gd name="T61" fmla="*/ 216 h 216"/>
              <a:gd name="T62" fmla="*/ 140 w 216"/>
              <a:gd name="T63" fmla="*/ 216 h 216"/>
              <a:gd name="T64" fmla="*/ 140 w 216"/>
              <a:gd name="T65" fmla="*/ 208 h 216"/>
              <a:gd name="T66" fmla="*/ 76 w 216"/>
              <a:gd name="T67" fmla="*/ 208 h 216"/>
              <a:gd name="T68" fmla="*/ 76 w 216"/>
              <a:gd name="T69" fmla="*/ 216 h 216"/>
              <a:gd name="T70" fmla="*/ 0 w 216"/>
              <a:gd name="T71" fmla="*/ 72 h 216"/>
              <a:gd name="T72" fmla="*/ 20 w 216"/>
              <a:gd name="T73" fmla="*/ 72 h 216"/>
              <a:gd name="T74" fmla="*/ 20 w 216"/>
              <a:gd name="T75" fmla="*/ 64 h 216"/>
              <a:gd name="T76" fmla="*/ 0 w 216"/>
              <a:gd name="T77" fmla="*/ 64 h 216"/>
              <a:gd name="T78" fmla="*/ 0 w 216"/>
              <a:gd name="T79" fmla="*/ 72 h 216"/>
              <a:gd name="T80" fmla="*/ 174 w 216"/>
              <a:gd name="T81" fmla="*/ 14 h 216"/>
              <a:gd name="T82" fmla="*/ 179 w 216"/>
              <a:gd name="T83" fmla="*/ 20 h 216"/>
              <a:gd name="T84" fmla="*/ 194 w 216"/>
              <a:gd name="T85" fmla="*/ 6 h 216"/>
              <a:gd name="T86" fmla="*/ 189 w 216"/>
              <a:gd name="T87" fmla="*/ 0 h 216"/>
              <a:gd name="T88" fmla="*/ 174 w 216"/>
              <a:gd name="T89" fmla="*/ 14 h 216"/>
              <a:gd name="T90" fmla="*/ 42 w 216"/>
              <a:gd name="T91" fmla="*/ 14 h 216"/>
              <a:gd name="T92" fmla="*/ 27 w 216"/>
              <a:gd name="T93" fmla="*/ 0 h 216"/>
              <a:gd name="T94" fmla="*/ 22 w 216"/>
              <a:gd name="T95" fmla="*/ 6 h 216"/>
              <a:gd name="T96" fmla="*/ 37 w 216"/>
              <a:gd name="T97" fmla="*/ 20 h 216"/>
              <a:gd name="T98" fmla="*/ 42 w 216"/>
              <a:gd name="T99" fmla="*/ 14 h 216"/>
              <a:gd name="T100" fmla="*/ 196 w 216"/>
              <a:gd name="T101" fmla="*/ 64 h 216"/>
              <a:gd name="T102" fmla="*/ 196 w 216"/>
              <a:gd name="T103" fmla="*/ 72 h 216"/>
              <a:gd name="T104" fmla="*/ 216 w 216"/>
              <a:gd name="T105" fmla="*/ 72 h 216"/>
              <a:gd name="T106" fmla="*/ 216 w 216"/>
              <a:gd name="T107" fmla="*/ 64 h 216"/>
              <a:gd name="T108" fmla="*/ 196 w 216"/>
              <a:gd name="T109" fmla="*/ 64 h 216"/>
              <a:gd name="T110" fmla="*/ 52 w 216"/>
              <a:gd name="T111" fmla="*/ 72 h 216"/>
              <a:gd name="T112" fmla="*/ 60 w 216"/>
              <a:gd name="T113" fmla="*/ 72 h 216"/>
              <a:gd name="T114" fmla="*/ 100 w 216"/>
              <a:gd name="T115" fmla="*/ 32 h 216"/>
              <a:gd name="T116" fmla="*/ 100 w 216"/>
              <a:gd name="T117" fmla="*/ 24 h 216"/>
              <a:gd name="T118" fmla="*/ 52 w 216"/>
              <a:gd name="T119" fmla="*/ 7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66" y="0"/>
                  <a:pt x="32" y="34"/>
                  <a:pt x="32" y="76"/>
                </a:cubicBezTo>
                <a:cubicBezTo>
                  <a:pt x="32" y="104"/>
                  <a:pt x="57" y="129"/>
                  <a:pt x="58" y="130"/>
                </a:cubicBezTo>
                <a:cubicBezTo>
                  <a:pt x="63" y="135"/>
                  <a:pt x="68" y="146"/>
                  <a:pt x="68" y="153"/>
                </a:cubicBezTo>
                <a:cubicBezTo>
                  <a:pt x="68" y="164"/>
                  <a:pt x="77" y="172"/>
                  <a:pt x="88" y="172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39" y="172"/>
                  <a:pt x="148" y="164"/>
                  <a:pt x="148" y="153"/>
                </a:cubicBezTo>
                <a:cubicBezTo>
                  <a:pt x="148" y="146"/>
                  <a:pt x="153" y="135"/>
                  <a:pt x="158" y="130"/>
                </a:cubicBezTo>
                <a:cubicBezTo>
                  <a:pt x="159" y="129"/>
                  <a:pt x="184" y="104"/>
                  <a:pt x="184" y="76"/>
                </a:cubicBezTo>
                <a:cubicBezTo>
                  <a:pt x="184" y="34"/>
                  <a:pt x="150" y="0"/>
                  <a:pt x="108" y="0"/>
                </a:cubicBezTo>
                <a:close/>
                <a:moveTo>
                  <a:pt x="153" y="124"/>
                </a:moveTo>
                <a:cubicBezTo>
                  <a:pt x="146" y="131"/>
                  <a:pt x="140" y="144"/>
                  <a:pt x="140" y="153"/>
                </a:cubicBezTo>
                <a:cubicBezTo>
                  <a:pt x="140" y="159"/>
                  <a:pt x="135" y="164"/>
                  <a:pt x="12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1" y="164"/>
                  <a:pt x="76" y="159"/>
                  <a:pt x="76" y="153"/>
                </a:cubicBezTo>
                <a:cubicBezTo>
                  <a:pt x="76" y="144"/>
                  <a:pt x="71" y="131"/>
                  <a:pt x="63" y="124"/>
                </a:cubicBezTo>
                <a:cubicBezTo>
                  <a:pt x="63" y="124"/>
                  <a:pt x="40" y="101"/>
                  <a:pt x="40" y="76"/>
                </a:cubicBezTo>
                <a:cubicBezTo>
                  <a:pt x="40" y="39"/>
                  <a:pt x="71" y="8"/>
                  <a:pt x="108" y="8"/>
                </a:cubicBezTo>
                <a:cubicBezTo>
                  <a:pt x="146" y="8"/>
                  <a:pt x="176" y="39"/>
                  <a:pt x="176" y="76"/>
                </a:cubicBezTo>
                <a:cubicBezTo>
                  <a:pt x="176" y="101"/>
                  <a:pt x="153" y="124"/>
                  <a:pt x="153" y="124"/>
                </a:cubicBezTo>
                <a:close/>
                <a:moveTo>
                  <a:pt x="68" y="204"/>
                </a:moveTo>
                <a:cubicBezTo>
                  <a:pt x="148" y="204"/>
                  <a:pt x="148" y="204"/>
                  <a:pt x="148" y="204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68" y="176"/>
                  <a:pt x="68" y="176"/>
                  <a:pt x="68" y="176"/>
                </a:cubicBezTo>
                <a:lnTo>
                  <a:pt x="68" y="204"/>
                </a:lnTo>
                <a:close/>
                <a:moveTo>
                  <a:pt x="76" y="184"/>
                </a:moveTo>
                <a:cubicBezTo>
                  <a:pt x="140" y="184"/>
                  <a:pt x="140" y="184"/>
                  <a:pt x="140" y="184"/>
                </a:cubicBezTo>
                <a:cubicBezTo>
                  <a:pt x="140" y="196"/>
                  <a:pt x="140" y="196"/>
                  <a:pt x="140" y="196"/>
                </a:cubicBezTo>
                <a:cubicBezTo>
                  <a:pt x="76" y="196"/>
                  <a:pt x="76" y="196"/>
                  <a:pt x="76" y="196"/>
                </a:cubicBezTo>
                <a:lnTo>
                  <a:pt x="76" y="184"/>
                </a:lnTo>
                <a:close/>
                <a:moveTo>
                  <a:pt x="76" y="216"/>
                </a:moveTo>
                <a:cubicBezTo>
                  <a:pt x="140" y="216"/>
                  <a:pt x="140" y="216"/>
                  <a:pt x="140" y="216"/>
                </a:cubicBezTo>
                <a:cubicBezTo>
                  <a:pt x="140" y="208"/>
                  <a:pt x="140" y="208"/>
                  <a:pt x="140" y="208"/>
                </a:cubicBezTo>
                <a:cubicBezTo>
                  <a:pt x="76" y="208"/>
                  <a:pt x="76" y="208"/>
                  <a:pt x="76" y="208"/>
                </a:cubicBezTo>
                <a:lnTo>
                  <a:pt x="76" y="216"/>
                </a:lnTo>
                <a:close/>
                <a:moveTo>
                  <a:pt x="0" y="72"/>
                </a:moveTo>
                <a:cubicBezTo>
                  <a:pt x="20" y="72"/>
                  <a:pt x="20" y="72"/>
                  <a:pt x="20" y="72"/>
                </a:cubicBezTo>
                <a:cubicBezTo>
                  <a:pt x="20" y="64"/>
                  <a:pt x="20" y="64"/>
                  <a:pt x="20" y="64"/>
                </a:cubicBezTo>
                <a:cubicBezTo>
                  <a:pt x="0" y="64"/>
                  <a:pt x="0" y="64"/>
                  <a:pt x="0" y="64"/>
                </a:cubicBezTo>
                <a:lnTo>
                  <a:pt x="0" y="72"/>
                </a:lnTo>
                <a:close/>
                <a:moveTo>
                  <a:pt x="174" y="14"/>
                </a:moveTo>
                <a:cubicBezTo>
                  <a:pt x="179" y="20"/>
                  <a:pt x="179" y="20"/>
                  <a:pt x="179" y="20"/>
                </a:cubicBezTo>
                <a:cubicBezTo>
                  <a:pt x="194" y="6"/>
                  <a:pt x="194" y="6"/>
                  <a:pt x="194" y="6"/>
                </a:cubicBezTo>
                <a:cubicBezTo>
                  <a:pt x="189" y="0"/>
                  <a:pt x="189" y="0"/>
                  <a:pt x="189" y="0"/>
                </a:cubicBezTo>
                <a:lnTo>
                  <a:pt x="174" y="14"/>
                </a:lnTo>
                <a:close/>
                <a:moveTo>
                  <a:pt x="42" y="14"/>
                </a:moveTo>
                <a:cubicBezTo>
                  <a:pt x="27" y="0"/>
                  <a:pt x="27" y="0"/>
                  <a:pt x="27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37" y="20"/>
                  <a:pt x="37" y="20"/>
                  <a:pt x="37" y="20"/>
                </a:cubicBezTo>
                <a:lnTo>
                  <a:pt x="42" y="14"/>
                </a:lnTo>
                <a:close/>
                <a:moveTo>
                  <a:pt x="196" y="64"/>
                </a:moveTo>
                <a:cubicBezTo>
                  <a:pt x="196" y="72"/>
                  <a:pt x="196" y="72"/>
                  <a:pt x="19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16" y="64"/>
                  <a:pt x="216" y="64"/>
                  <a:pt x="216" y="64"/>
                </a:cubicBezTo>
                <a:lnTo>
                  <a:pt x="196" y="64"/>
                </a:lnTo>
                <a:close/>
                <a:moveTo>
                  <a:pt x="52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0" y="50"/>
                  <a:pt x="78" y="32"/>
                  <a:pt x="100" y="32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74" y="24"/>
                  <a:pt x="52" y="46"/>
                  <a:pt x="52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2BDBFCF1-6725-40B0-9916-21B9E33521BA}"/>
              </a:ext>
            </a:extLst>
          </p:cNvPr>
          <p:cNvSpPr>
            <a:spLocks noEditPoints="1"/>
          </p:cNvSpPr>
          <p:nvPr/>
        </p:nvSpPr>
        <p:spPr bwMode="auto">
          <a:xfrm>
            <a:off x="8196347" y="560684"/>
            <a:ext cx="458442" cy="458442"/>
          </a:xfrm>
          <a:custGeom>
            <a:avLst/>
            <a:gdLst>
              <a:gd name="T0" fmla="*/ 220 w 220"/>
              <a:gd name="T1" fmla="*/ 110 h 220"/>
              <a:gd name="T2" fmla="*/ 193 w 220"/>
              <a:gd name="T3" fmla="*/ 64 h 220"/>
              <a:gd name="T4" fmla="*/ 176 w 220"/>
              <a:gd name="T5" fmla="*/ 58 h 220"/>
              <a:gd name="T6" fmla="*/ 171 w 220"/>
              <a:gd name="T7" fmla="*/ 53 h 220"/>
              <a:gd name="T8" fmla="*/ 203 w 220"/>
              <a:gd name="T9" fmla="*/ 68 h 220"/>
              <a:gd name="T10" fmla="*/ 141 w 220"/>
              <a:gd name="T11" fmla="*/ 13 h 220"/>
              <a:gd name="T12" fmla="*/ 118 w 220"/>
              <a:gd name="T13" fmla="*/ 38 h 220"/>
              <a:gd name="T14" fmla="*/ 110 w 220"/>
              <a:gd name="T15" fmla="*/ 8 h 220"/>
              <a:gd name="T16" fmla="*/ 65 w 220"/>
              <a:gd name="T17" fmla="*/ 28 h 220"/>
              <a:gd name="T18" fmla="*/ 55 w 220"/>
              <a:gd name="T19" fmla="*/ 50 h 220"/>
              <a:gd name="T20" fmla="*/ 47 w 220"/>
              <a:gd name="T21" fmla="*/ 30 h 220"/>
              <a:gd name="T22" fmla="*/ 67 w 220"/>
              <a:gd name="T23" fmla="*/ 18 h 220"/>
              <a:gd name="T24" fmla="*/ 51 w 220"/>
              <a:gd name="T25" fmla="*/ 57 h 220"/>
              <a:gd name="T26" fmla="*/ 76 w 220"/>
              <a:gd name="T27" fmla="*/ 42 h 220"/>
              <a:gd name="T28" fmla="*/ 80 w 220"/>
              <a:gd name="T29" fmla="*/ 24 h 220"/>
              <a:gd name="T30" fmla="*/ 97 w 220"/>
              <a:gd name="T31" fmla="*/ 51 h 220"/>
              <a:gd name="T32" fmla="*/ 81 w 220"/>
              <a:gd name="T33" fmla="*/ 69 h 220"/>
              <a:gd name="T34" fmla="*/ 59 w 220"/>
              <a:gd name="T35" fmla="*/ 95 h 220"/>
              <a:gd name="T36" fmla="*/ 63 w 220"/>
              <a:gd name="T37" fmla="*/ 117 h 220"/>
              <a:gd name="T38" fmla="*/ 120 w 220"/>
              <a:gd name="T39" fmla="*/ 155 h 220"/>
              <a:gd name="T40" fmla="*/ 118 w 220"/>
              <a:gd name="T41" fmla="*/ 180 h 220"/>
              <a:gd name="T42" fmla="*/ 81 w 220"/>
              <a:gd name="T43" fmla="*/ 208 h 220"/>
              <a:gd name="T44" fmla="*/ 62 w 220"/>
              <a:gd name="T45" fmla="*/ 159 h 220"/>
              <a:gd name="T46" fmla="*/ 53 w 220"/>
              <a:gd name="T47" fmla="*/ 120 h 220"/>
              <a:gd name="T48" fmla="*/ 19 w 220"/>
              <a:gd name="T49" fmla="*/ 65 h 220"/>
              <a:gd name="T50" fmla="*/ 10 w 220"/>
              <a:gd name="T51" fmla="*/ 91 h 220"/>
              <a:gd name="T52" fmla="*/ 61 w 220"/>
              <a:gd name="T53" fmla="*/ 133 h 220"/>
              <a:gd name="T54" fmla="*/ 67 w 220"/>
              <a:gd name="T55" fmla="*/ 178 h 220"/>
              <a:gd name="T56" fmla="*/ 8 w 220"/>
              <a:gd name="T57" fmla="*/ 110 h 220"/>
              <a:gd name="T58" fmla="*/ 101 w 220"/>
              <a:gd name="T59" fmla="*/ 204 h 220"/>
              <a:gd name="T60" fmla="*/ 130 w 220"/>
              <a:gd name="T61" fmla="*/ 166 h 220"/>
              <a:gd name="T62" fmla="*/ 82 w 220"/>
              <a:gd name="T63" fmla="*/ 125 h 220"/>
              <a:gd name="T64" fmla="*/ 57 w 220"/>
              <a:gd name="T65" fmla="*/ 108 h 220"/>
              <a:gd name="T66" fmla="*/ 70 w 220"/>
              <a:gd name="T67" fmla="*/ 96 h 220"/>
              <a:gd name="T68" fmla="*/ 90 w 220"/>
              <a:gd name="T69" fmla="*/ 70 h 220"/>
              <a:gd name="T70" fmla="*/ 101 w 220"/>
              <a:gd name="T71" fmla="*/ 38 h 220"/>
              <a:gd name="T72" fmla="*/ 82 w 220"/>
              <a:gd name="T73" fmla="*/ 12 h 220"/>
              <a:gd name="T74" fmla="*/ 118 w 220"/>
              <a:gd name="T75" fmla="*/ 46 h 220"/>
              <a:gd name="T76" fmla="*/ 175 w 220"/>
              <a:gd name="T77" fmla="*/ 31 h 220"/>
              <a:gd name="T78" fmla="*/ 156 w 220"/>
              <a:gd name="T79" fmla="*/ 61 h 220"/>
              <a:gd name="T80" fmla="*/ 180 w 220"/>
              <a:gd name="T81" fmla="*/ 65 h 220"/>
              <a:gd name="T82" fmla="*/ 198 w 220"/>
              <a:gd name="T83" fmla="*/ 75 h 220"/>
              <a:gd name="T84" fmla="*/ 206 w 220"/>
              <a:gd name="T85" fmla="*/ 84 h 220"/>
              <a:gd name="T86" fmla="*/ 168 w 220"/>
              <a:gd name="T87" fmla="*/ 81 h 220"/>
              <a:gd name="T88" fmla="*/ 179 w 220"/>
              <a:gd name="T89" fmla="*/ 127 h 220"/>
              <a:gd name="T90" fmla="*/ 184 w 220"/>
              <a:gd name="T91" fmla="*/ 180 h 220"/>
              <a:gd name="T92" fmla="*/ 189 w 220"/>
              <a:gd name="T93" fmla="*/ 123 h 220"/>
              <a:gd name="T94" fmla="*/ 163 w 220"/>
              <a:gd name="T95" fmla="*/ 99 h 220"/>
              <a:gd name="T96" fmla="*/ 211 w 220"/>
              <a:gd name="T97" fmla="*/ 9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49" y="0"/>
                  <a:pt x="0" y="49"/>
                  <a:pt x="0" y="110"/>
                </a:cubicBezTo>
                <a:cubicBezTo>
                  <a:pt x="0" y="171"/>
                  <a:pt x="49" y="220"/>
                  <a:pt x="110" y="220"/>
                </a:cubicBezTo>
                <a:cubicBezTo>
                  <a:pt x="171" y="220"/>
                  <a:pt x="220" y="171"/>
                  <a:pt x="220" y="110"/>
                </a:cubicBezTo>
                <a:cubicBezTo>
                  <a:pt x="220" y="49"/>
                  <a:pt x="171" y="0"/>
                  <a:pt x="110" y="0"/>
                </a:cubicBezTo>
                <a:close/>
                <a:moveTo>
                  <a:pt x="203" y="68"/>
                </a:moveTo>
                <a:cubicBezTo>
                  <a:pt x="202" y="68"/>
                  <a:pt x="202" y="68"/>
                  <a:pt x="202" y="68"/>
                </a:cubicBezTo>
                <a:cubicBezTo>
                  <a:pt x="201" y="67"/>
                  <a:pt x="197" y="64"/>
                  <a:pt x="193" y="64"/>
                </a:cubicBezTo>
                <a:cubicBezTo>
                  <a:pt x="193" y="64"/>
                  <a:pt x="193" y="64"/>
                  <a:pt x="192" y="64"/>
                </a:cubicBezTo>
                <a:cubicBezTo>
                  <a:pt x="191" y="63"/>
                  <a:pt x="190" y="61"/>
                  <a:pt x="188" y="61"/>
                </a:cubicBezTo>
                <a:cubicBezTo>
                  <a:pt x="187" y="57"/>
                  <a:pt x="183" y="57"/>
                  <a:pt x="182" y="57"/>
                </a:cubicBezTo>
                <a:cubicBezTo>
                  <a:pt x="179" y="57"/>
                  <a:pt x="179" y="57"/>
                  <a:pt x="176" y="58"/>
                </a:cubicBezTo>
                <a:cubicBezTo>
                  <a:pt x="175" y="59"/>
                  <a:pt x="171" y="61"/>
                  <a:pt x="164" y="64"/>
                </a:cubicBezTo>
                <a:cubicBezTo>
                  <a:pt x="166" y="61"/>
                  <a:pt x="167" y="59"/>
                  <a:pt x="167" y="57"/>
                </a:cubicBezTo>
                <a:cubicBezTo>
                  <a:pt x="171" y="57"/>
                  <a:pt x="171" y="57"/>
                  <a:pt x="171" y="57"/>
                </a:cubicBezTo>
                <a:cubicBezTo>
                  <a:pt x="171" y="53"/>
                  <a:pt x="171" y="53"/>
                  <a:pt x="171" y="53"/>
                </a:cubicBezTo>
                <a:cubicBezTo>
                  <a:pt x="171" y="48"/>
                  <a:pt x="172" y="42"/>
                  <a:pt x="173" y="41"/>
                </a:cubicBezTo>
                <a:cubicBezTo>
                  <a:pt x="175" y="39"/>
                  <a:pt x="180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91" y="46"/>
                  <a:pt x="198" y="57"/>
                  <a:pt x="203" y="68"/>
                </a:cubicBezTo>
                <a:close/>
                <a:moveTo>
                  <a:pt x="182" y="38"/>
                </a:moveTo>
                <a:cubicBezTo>
                  <a:pt x="182" y="38"/>
                  <a:pt x="182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lose/>
                <a:moveTo>
                  <a:pt x="141" y="13"/>
                </a:moveTo>
                <a:cubicBezTo>
                  <a:pt x="137" y="17"/>
                  <a:pt x="137" y="17"/>
                  <a:pt x="137" y="17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36" y="21"/>
                  <a:pt x="133" y="31"/>
                  <a:pt x="133" y="37"/>
                </a:cubicBezTo>
                <a:cubicBezTo>
                  <a:pt x="131" y="37"/>
                  <a:pt x="127" y="38"/>
                  <a:pt x="118" y="38"/>
                </a:cubicBezTo>
                <a:cubicBezTo>
                  <a:pt x="117" y="38"/>
                  <a:pt x="115" y="35"/>
                  <a:pt x="113" y="32"/>
                </a:cubicBezTo>
                <a:cubicBezTo>
                  <a:pt x="111" y="30"/>
                  <a:pt x="108" y="27"/>
                  <a:pt x="105" y="24"/>
                </a:cubicBezTo>
                <a:cubicBezTo>
                  <a:pt x="102" y="20"/>
                  <a:pt x="101" y="13"/>
                  <a:pt x="102" y="8"/>
                </a:cubicBezTo>
                <a:cubicBezTo>
                  <a:pt x="105" y="8"/>
                  <a:pt x="107" y="8"/>
                  <a:pt x="110" y="8"/>
                </a:cubicBezTo>
                <a:cubicBezTo>
                  <a:pt x="121" y="8"/>
                  <a:pt x="131" y="10"/>
                  <a:pt x="141" y="13"/>
                </a:cubicBezTo>
                <a:close/>
                <a:moveTo>
                  <a:pt x="47" y="30"/>
                </a:moveTo>
                <a:cubicBezTo>
                  <a:pt x="51" y="27"/>
                  <a:pt x="55" y="24"/>
                  <a:pt x="60" y="21"/>
                </a:cubicBezTo>
                <a:cubicBezTo>
                  <a:pt x="65" y="28"/>
                  <a:pt x="65" y="28"/>
                  <a:pt x="65" y="28"/>
                </a:cubicBezTo>
                <a:cubicBezTo>
                  <a:pt x="66" y="34"/>
                  <a:pt x="68" y="40"/>
                  <a:pt x="68" y="42"/>
                </a:cubicBezTo>
                <a:cubicBezTo>
                  <a:pt x="68" y="46"/>
                  <a:pt x="68" y="48"/>
                  <a:pt x="68" y="49"/>
                </a:cubicBezTo>
                <a:cubicBezTo>
                  <a:pt x="66" y="49"/>
                  <a:pt x="65" y="50"/>
                  <a:pt x="64" y="50"/>
                </a:cubicBezTo>
                <a:cubicBezTo>
                  <a:pt x="61" y="51"/>
                  <a:pt x="59" y="52"/>
                  <a:pt x="55" y="50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5" y="46"/>
                  <a:pt x="56" y="45"/>
                </a:cubicBezTo>
                <a:cubicBezTo>
                  <a:pt x="59" y="42"/>
                  <a:pt x="59" y="42"/>
                  <a:pt x="59" y="42"/>
                </a:cubicBezTo>
                <a:lnTo>
                  <a:pt x="47" y="30"/>
                </a:lnTo>
                <a:close/>
                <a:moveTo>
                  <a:pt x="67" y="18"/>
                </a:moveTo>
                <a:cubicBezTo>
                  <a:pt x="67" y="17"/>
                  <a:pt x="68" y="17"/>
                  <a:pt x="68" y="17"/>
                </a:cubicBezTo>
                <a:cubicBezTo>
                  <a:pt x="68" y="19"/>
                  <a:pt x="68" y="19"/>
                  <a:pt x="68" y="19"/>
                </a:cubicBezTo>
                <a:lnTo>
                  <a:pt x="67" y="18"/>
                </a:lnTo>
                <a:close/>
                <a:moveTo>
                  <a:pt x="41" y="35"/>
                </a:moveTo>
                <a:cubicBezTo>
                  <a:pt x="48" y="42"/>
                  <a:pt x="48" y="42"/>
                  <a:pt x="48" y="42"/>
                </a:cubicBezTo>
                <a:cubicBezTo>
                  <a:pt x="47" y="44"/>
                  <a:pt x="46" y="47"/>
                  <a:pt x="46" y="50"/>
                </a:cubicBezTo>
                <a:cubicBezTo>
                  <a:pt x="46" y="52"/>
                  <a:pt x="48" y="55"/>
                  <a:pt x="51" y="57"/>
                </a:cubicBezTo>
                <a:cubicBezTo>
                  <a:pt x="55" y="58"/>
                  <a:pt x="57" y="59"/>
                  <a:pt x="60" y="59"/>
                </a:cubicBezTo>
                <a:cubicBezTo>
                  <a:pt x="62" y="59"/>
                  <a:pt x="64" y="58"/>
                  <a:pt x="66" y="58"/>
                </a:cubicBezTo>
                <a:cubicBezTo>
                  <a:pt x="67" y="57"/>
                  <a:pt x="68" y="57"/>
                  <a:pt x="68" y="57"/>
                </a:cubicBezTo>
                <a:cubicBezTo>
                  <a:pt x="76" y="57"/>
                  <a:pt x="76" y="46"/>
                  <a:pt x="76" y="42"/>
                </a:cubicBezTo>
                <a:cubicBezTo>
                  <a:pt x="76" y="38"/>
                  <a:pt x="73" y="27"/>
                  <a:pt x="72" y="25"/>
                </a:cubicBezTo>
                <a:cubicBezTo>
                  <a:pt x="69" y="20"/>
                  <a:pt x="69" y="20"/>
                  <a:pt x="69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37"/>
                  <a:pt x="80" y="37"/>
                  <a:pt x="80" y="37"/>
                </a:cubicBezTo>
                <a:cubicBezTo>
                  <a:pt x="82" y="38"/>
                  <a:pt x="82" y="38"/>
                  <a:pt x="82" y="38"/>
                </a:cubicBezTo>
                <a:cubicBezTo>
                  <a:pt x="82" y="38"/>
                  <a:pt x="90" y="42"/>
                  <a:pt x="97" y="45"/>
                </a:cubicBezTo>
                <a:cubicBezTo>
                  <a:pt x="98" y="46"/>
                  <a:pt x="99" y="46"/>
                  <a:pt x="97" y="51"/>
                </a:cubicBezTo>
                <a:cubicBezTo>
                  <a:pt x="96" y="53"/>
                  <a:pt x="95" y="55"/>
                  <a:pt x="95" y="57"/>
                </a:cubicBezTo>
                <a:cubicBezTo>
                  <a:pt x="95" y="59"/>
                  <a:pt x="93" y="61"/>
                  <a:pt x="91" y="61"/>
                </a:cubicBezTo>
                <a:cubicBezTo>
                  <a:pt x="87" y="61"/>
                  <a:pt x="85" y="64"/>
                  <a:pt x="83" y="66"/>
                </a:cubicBezTo>
                <a:cubicBezTo>
                  <a:pt x="83" y="67"/>
                  <a:pt x="82" y="68"/>
                  <a:pt x="81" y="69"/>
                </a:cubicBezTo>
                <a:cubicBezTo>
                  <a:pt x="79" y="71"/>
                  <a:pt x="78" y="73"/>
                  <a:pt x="77" y="75"/>
                </a:cubicBezTo>
                <a:cubicBezTo>
                  <a:pt x="75" y="78"/>
                  <a:pt x="73" y="80"/>
                  <a:pt x="69" y="84"/>
                </a:cubicBezTo>
                <a:cubicBezTo>
                  <a:pt x="66" y="88"/>
                  <a:pt x="64" y="90"/>
                  <a:pt x="64" y="92"/>
                </a:cubicBezTo>
                <a:cubicBezTo>
                  <a:pt x="63" y="93"/>
                  <a:pt x="62" y="93"/>
                  <a:pt x="59" y="95"/>
                </a:cubicBezTo>
                <a:cubicBezTo>
                  <a:pt x="57" y="96"/>
                  <a:pt x="56" y="96"/>
                  <a:pt x="55" y="97"/>
                </a:cubicBezTo>
                <a:cubicBezTo>
                  <a:pt x="49" y="98"/>
                  <a:pt x="49" y="101"/>
                  <a:pt x="49" y="106"/>
                </a:cubicBezTo>
                <a:cubicBezTo>
                  <a:pt x="49" y="114"/>
                  <a:pt x="53" y="115"/>
                  <a:pt x="57" y="116"/>
                </a:cubicBezTo>
                <a:cubicBezTo>
                  <a:pt x="59" y="116"/>
                  <a:pt x="61" y="116"/>
                  <a:pt x="63" y="117"/>
                </a:cubicBezTo>
                <a:cubicBezTo>
                  <a:pt x="66" y="119"/>
                  <a:pt x="67" y="121"/>
                  <a:pt x="69" y="124"/>
                </a:cubicBezTo>
                <a:cubicBezTo>
                  <a:pt x="71" y="127"/>
                  <a:pt x="73" y="130"/>
                  <a:pt x="78" y="133"/>
                </a:cubicBezTo>
                <a:cubicBezTo>
                  <a:pt x="81" y="134"/>
                  <a:pt x="86" y="137"/>
                  <a:pt x="92" y="140"/>
                </a:cubicBezTo>
                <a:cubicBezTo>
                  <a:pt x="100" y="145"/>
                  <a:pt x="111" y="151"/>
                  <a:pt x="120" y="155"/>
                </a:cubicBezTo>
                <a:cubicBezTo>
                  <a:pt x="124" y="158"/>
                  <a:pt x="125" y="159"/>
                  <a:pt x="125" y="159"/>
                </a:cubicBezTo>
                <a:cubicBezTo>
                  <a:pt x="125" y="160"/>
                  <a:pt x="124" y="160"/>
                  <a:pt x="124" y="161"/>
                </a:cubicBezTo>
                <a:cubicBezTo>
                  <a:pt x="123" y="163"/>
                  <a:pt x="121" y="164"/>
                  <a:pt x="121" y="167"/>
                </a:cubicBezTo>
                <a:cubicBezTo>
                  <a:pt x="121" y="170"/>
                  <a:pt x="121" y="173"/>
                  <a:pt x="118" y="180"/>
                </a:cubicBezTo>
                <a:cubicBezTo>
                  <a:pt x="116" y="184"/>
                  <a:pt x="114" y="186"/>
                  <a:pt x="108" y="189"/>
                </a:cubicBezTo>
                <a:cubicBezTo>
                  <a:pt x="105" y="191"/>
                  <a:pt x="101" y="194"/>
                  <a:pt x="96" y="198"/>
                </a:cubicBezTo>
                <a:cubicBezTo>
                  <a:pt x="92" y="201"/>
                  <a:pt x="87" y="205"/>
                  <a:pt x="87" y="209"/>
                </a:cubicBezTo>
                <a:cubicBezTo>
                  <a:pt x="85" y="209"/>
                  <a:pt x="83" y="208"/>
                  <a:pt x="81" y="208"/>
                </a:cubicBezTo>
                <a:cubicBezTo>
                  <a:pt x="82" y="203"/>
                  <a:pt x="84" y="196"/>
                  <a:pt x="84" y="189"/>
                </a:cubicBezTo>
                <a:cubicBezTo>
                  <a:pt x="84" y="178"/>
                  <a:pt x="80" y="175"/>
                  <a:pt x="73" y="172"/>
                </a:cubicBezTo>
                <a:cubicBezTo>
                  <a:pt x="72" y="172"/>
                  <a:pt x="71" y="171"/>
                  <a:pt x="70" y="171"/>
                </a:cubicBezTo>
                <a:cubicBezTo>
                  <a:pt x="65" y="168"/>
                  <a:pt x="65" y="166"/>
                  <a:pt x="62" y="159"/>
                </a:cubicBezTo>
                <a:cubicBezTo>
                  <a:pt x="62" y="158"/>
                  <a:pt x="61" y="156"/>
                  <a:pt x="61" y="154"/>
                </a:cubicBezTo>
                <a:cubicBezTo>
                  <a:pt x="59" y="149"/>
                  <a:pt x="61" y="147"/>
                  <a:pt x="64" y="143"/>
                </a:cubicBezTo>
                <a:cubicBezTo>
                  <a:pt x="66" y="140"/>
                  <a:pt x="69" y="137"/>
                  <a:pt x="69" y="132"/>
                </a:cubicBezTo>
                <a:cubicBezTo>
                  <a:pt x="69" y="124"/>
                  <a:pt x="63" y="120"/>
                  <a:pt x="53" y="120"/>
                </a:cubicBezTo>
                <a:cubicBezTo>
                  <a:pt x="53" y="120"/>
                  <a:pt x="53" y="120"/>
                  <a:pt x="53" y="120"/>
                </a:cubicBezTo>
                <a:cubicBezTo>
                  <a:pt x="52" y="120"/>
                  <a:pt x="46" y="117"/>
                  <a:pt x="40" y="114"/>
                </a:cubicBezTo>
                <a:cubicBezTo>
                  <a:pt x="36" y="112"/>
                  <a:pt x="31" y="109"/>
                  <a:pt x="25" y="106"/>
                </a:cubicBezTo>
                <a:cubicBezTo>
                  <a:pt x="15" y="101"/>
                  <a:pt x="18" y="74"/>
                  <a:pt x="19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24" y="54"/>
                  <a:pt x="32" y="44"/>
                  <a:pt x="41" y="35"/>
                </a:cubicBezTo>
                <a:close/>
                <a:moveTo>
                  <a:pt x="8" y="110"/>
                </a:moveTo>
                <a:cubicBezTo>
                  <a:pt x="8" y="104"/>
                  <a:pt x="9" y="97"/>
                  <a:pt x="10" y="91"/>
                </a:cubicBezTo>
                <a:cubicBezTo>
                  <a:pt x="11" y="101"/>
                  <a:pt x="14" y="110"/>
                  <a:pt x="21" y="114"/>
                </a:cubicBezTo>
                <a:cubicBezTo>
                  <a:pt x="27" y="116"/>
                  <a:pt x="32" y="119"/>
                  <a:pt x="37" y="122"/>
                </a:cubicBezTo>
                <a:cubicBezTo>
                  <a:pt x="46" y="127"/>
                  <a:pt x="50" y="129"/>
                  <a:pt x="53" y="129"/>
                </a:cubicBezTo>
                <a:cubicBezTo>
                  <a:pt x="60" y="129"/>
                  <a:pt x="61" y="131"/>
                  <a:pt x="61" y="133"/>
                </a:cubicBezTo>
                <a:cubicBezTo>
                  <a:pt x="61" y="134"/>
                  <a:pt x="59" y="136"/>
                  <a:pt x="58" y="138"/>
                </a:cubicBezTo>
                <a:cubicBezTo>
                  <a:pt x="55" y="142"/>
                  <a:pt x="50" y="148"/>
                  <a:pt x="53" y="157"/>
                </a:cubicBezTo>
                <a:cubicBezTo>
                  <a:pt x="54" y="158"/>
                  <a:pt x="54" y="160"/>
                  <a:pt x="55" y="161"/>
                </a:cubicBezTo>
                <a:cubicBezTo>
                  <a:pt x="57" y="170"/>
                  <a:pt x="59" y="174"/>
                  <a:pt x="67" y="178"/>
                </a:cubicBezTo>
                <a:cubicBezTo>
                  <a:pt x="68" y="178"/>
                  <a:pt x="69" y="179"/>
                  <a:pt x="70" y="179"/>
                </a:cubicBezTo>
                <a:cubicBezTo>
                  <a:pt x="75" y="182"/>
                  <a:pt x="76" y="182"/>
                  <a:pt x="76" y="190"/>
                </a:cubicBezTo>
                <a:cubicBezTo>
                  <a:pt x="76" y="195"/>
                  <a:pt x="75" y="201"/>
                  <a:pt x="74" y="205"/>
                </a:cubicBezTo>
                <a:cubicBezTo>
                  <a:pt x="35" y="191"/>
                  <a:pt x="8" y="153"/>
                  <a:pt x="8" y="110"/>
                </a:cubicBezTo>
                <a:close/>
                <a:moveTo>
                  <a:pt x="110" y="212"/>
                </a:moveTo>
                <a:cubicBezTo>
                  <a:pt x="105" y="212"/>
                  <a:pt x="100" y="212"/>
                  <a:pt x="95" y="211"/>
                </a:cubicBezTo>
                <a:cubicBezTo>
                  <a:pt x="95" y="210"/>
                  <a:pt x="95" y="210"/>
                  <a:pt x="95" y="210"/>
                </a:cubicBezTo>
                <a:cubicBezTo>
                  <a:pt x="95" y="209"/>
                  <a:pt x="96" y="208"/>
                  <a:pt x="101" y="204"/>
                </a:cubicBezTo>
                <a:cubicBezTo>
                  <a:pt x="106" y="201"/>
                  <a:pt x="110" y="198"/>
                  <a:pt x="113" y="196"/>
                </a:cubicBezTo>
                <a:cubicBezTo>
                  <a:pt x="119" y="192"/>
                  <a:pt x="122" y="190"/>
                  <a:pt x="125" y="184"/>
                </a:cubicBezTo>
                <a:cubicBezTo>
                  <a:pt x="129" y="176"/>
                  <a:pt x="129" y="171"/>
                  <a:pt x="129" y="167"/>
                </a:cubicBezTo>
                <a:cubicBezTo>
                  <a:pt x="129" y="167"/>
                  <a:pt x="130" y="166"/>
                  <a:pt x="130" y="166"/>
                </a:cubicBezTo>
                <a:cubicBezTo>
                  <a:pt x="131" y="164"/>
                  <a:pt x="134" y="162"/>
                  <a:pt x="133" y="158"/>
                </a:cubicBezTo>
                <a:cubicBezTo>
                  <a:pt x="132" y="154"/>
                  <a:pt x="129" y="151"/>
                  <a:pt x="123" y="148"/>
                </a:cubicBezTo>
                <a:cubicBezTo>
                  <a:pt x="114" y="144"/>
                  <a:pt x="104" y="138"/>
                  <a:pt x="96" y="133"/>
                </a:cubicBezTo>
                <a:cubicBezTo>
                  <a:pt x="90" y="130"/>
                  <a:pt x="85" y="127"/>
                  <a:pt x="82" y="125"/>
                </a:cubicBezTo>
                <a:cubicBezTo>
                  <a:pt x="79" y="124"/>
                  <a:pt x="77" y="122"/>
                  <a:pt x="76" y="119"/>
                </a:cubicBezTo>
                <a:cubicBezTo>
                  <a:pt x="73" y="116"/>
                  <a:pt x="71" y="113"/>
                  <a:pt x="66" y="110"/>
                </a:cubicBezTo>
                <a:cubicBezTo>
                  <a:pt x="63" y="109"/>
                  <a:pt x="60" y="108"/>
                  <a:pt x="58" y="108"/>
                </a:cubicBezTo>
                <a:cubicBezTo>
                  <a:pt x="58" y="108"/>
                  <a:pt x="58" y="108"/>
                  <a:pt x="57" y="108"/>
                </a:cubicBezTo>
                <a:cubicBezTo>
                  <a:pt x="57" y="107"/>
                  <a:pt x="57" y="107"/>
                  <a:pt x="57" y="106"/>
                </a:cubicBezTo>
                <a:cubicBezTo>
                  <a:pt x="57" y="106"/>
                  <a:pt x="57" y="105"/>
                  <a:pt x="57" y="104"/>
                </a:cubicBezTo>
                <a:cubicBezTo>
                  <a:pt x="58" y="104"/>
                  <a:pt x="60" y="103"/>
                  <a:pt x="63" y="102"/>
                </a:cubicBezTo>
                <a:cubicBezTo>
                  <a:pt x="67" y="100"/>
                  <a:pt x="69" y="98"/>
                  <a:pt x="70" y="96"/>
                </a:cubicBezTo>
                <a:cubicBezTo>
                  <a:pt x="71" y="95"/>
                  <a:pt x="72" y="93"/>
                  <a:pt x="75" y="90"/>
                </a:cubicBezTo>
                <a:cubicBezTo>
                  <a:pt x="80" y="85"/>
                  <a:pt x="82" y="82"/>
                  <a:pt x="83" y="79"/>
                </a:cubicBezTo>
                <a:cubicBezTo>
                  <a:pt x="84" y="77"/>
                  <a:pt x="85" y="76"/>
                  <a:pt x="86" y="75"/>
                </a:cubicBezTo>
                <a:cubicBezTo>
                  <a:pt x="88" y="73"/>
                  <a:pt x="89" y="71"/>
                  <a:pt x="90" y="70"/>
                </a:cubicBezTo>
                <a:cubicBezTo>
                  <a:pt x="90" y="70"/>
                  <a:pt x="91" y="69"/>
                  <a:pt x="91" y="69"/>
                </a:cubicBezTo>
                <a:cubicBezTo>
                  <a:pt x="97" y="69"/>
                  <a:pt x="103" y="63"/>
                  <a:pt x="103" y="57"/>
                </a:cubicBezTo>
                <a:cubicBezTo>
                  <a:pt x="103" y="57"/>
                  <a:pt x="103" y="55"/>
                  <a:pt x="104" y="54"/>
                </a:cubicBezTo>
                <a:cubicBezTo>
                  <a:pt x="106" y="51"/>
                  <a:pt x="110" y="43"/>
                  <a:pt x="101" y="38"/>
                </a:cubicBezTo>
                <a:cubicBezTo>
                  <a:pt x="96" y="36"/>
                  <a:pt x="91" y="33"/>
                  <a:pt x="88" y="32"/>
                </a:cubicBezTo>
                <a:cubicBezTo>
                  <a:pt x="88" y="22"/>
                  <a:pt x="88" y="22"/>
                  <a:pt x="88" y="2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6" y="11"/>
                  <a:pt x="90" y="10"/>
                  <a:pt x="94" y="9"/>
                </a:cubicBezTo>
                <a:cubicBezTo>
                  <a:pt x="93" y="15"/>
                  <a:pt x="94" y="24"/>
                  <a:pt x="100" y="30"/>
                </a:cubicBezTo>
                <a:cubicBezTo>
                  <a:pt x="102" y="32"/>
                  <a:pt x="105" y="35"/>
                  <a:pt x="107" y="37"/>
                </a:cubicBezTo>
                <a:cubicBezTo>
                  <a:pt x="110" y="42"/>
                  <a:pt x="113" y="46"/>
                  <a:pt x="118" y="46"/>
                </a:cubicBezTo>
                <a:cubicBezTo>
                  <a:pt x="132" y="46"/>
                  <a:pt x="141" y="45"/>
                  <a:pt x="141" y="38"/>
                </a:cubicBezTo>
                <a:cubicBezTo>
                  <a:pt x="141" y="36"/>
                  <a:pt x="142" y="27"/>
                  <a:pt x="144" y="21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59" y="20"/>
                  <a:pt x="167" y="25"/>
                  <a:pt x="175" y="31"/>
                </a:cubicBezTo>
                <a:cubicBezTo>
                  <a:pt x="172" y="32"/>
                  <a:pt x="170" y="33"/>
                  <a:pt x="168" y="35"/>
                </a:cubicBezTo>
                <a:cubicBezTo>
                  <a:pt x="164" y="39"/>
                  <a:pt x="163" y="46"/>
                  <a:pt x="163" y="50"/>
                </a:cubicBezTo>
                <a:cubicBezTo>
                  <a:pt x="161" y="51"/>
                  <a:pt x="159" y="53"/>
                  <a:pt x="159" y="56"/>
                </a:cubicBezTo>
                <a:cubicBezTo>
                  <a:pt x="159" y="57"/>
                  <a:pt x="157" y="59"/>
                  <a:pt x="156" y="61"/>
                </a:cubicBezTo>
                <a:cubicBezTo>
                  <a:pt x="152" y="65"/>
                  <a:pt x="149" y="69"/>
                  <a:pt x="151" y="72"/>
                </a:cubicBezTo>
                <a:cubicBezTo>
                  <a:pt x="154" y="76"/>
                  <a:pt x="159" y="74"/>
                  <a:pt x="165" y="72"/>
                </a:cubicBezTo>
                <a:cubicBezTo>
                  <a:pt x="174" y="68"/>
                  <a:pt x="178" y="66"/>
                  <a:pt x="180" y="65"/>
                </a:cubicBezTo>
                <a:cubicBezTo>
                  <a:pt x="180" y="65"/>
                  <a:pt x="180" y="65"/>
                  <a:pt x="180" y="65"/>
                </a:cubicBezTo>
                <a:cubicBezTo>
                  <a:pt x="181" y="68"/>
                  <a:pt x="185" y="69"/>
                  <a:pt x="186" y="69"/>
                </a:cubicBezTo>
                <a:cubicBezTo>
                  <a:pt x="186" y="69"/>
                  <a:pt x="186" y="69"/>
                  <a:pt x="187" y="69"/>
                </a:cubicBezTo>
                <a:cubicBezTo>
                  <a:pt x="188" y="70"/>
                  <a:pt x="190" y="72"/>
                  <a:pt x="193" y="72"/>
                </a:cubicBezTo>
                <a:cubicBezTo>
                  <a:pt x="195" y="72"/>
                  <a:pt x="197" y="74"/>
                  <a:pt x="198" y="75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207" y="79"/>
                  <a:pt x="208" y="82"/>
                  <a:pt x="209" y="85"/>
                </a:cubicBezTo>
                <a:cubicBezTo>
                  <a:pt x="208" y="84"/>
                  <a:pt x="207" y="84"/>
                  <a:pt x="206" y="84"/>
                </a:cubicBezTo>
                <a:cubicBezTo>
                  <a:pt x="197" y="79"/>
                  <a:pt x="190" y="76"/>
                  <a:pt x="186" y="76"/>
                </a:cubicBezTo>
                <a:cubicBezTo>
                  <a:pt x="182" y="76"/>
                  <a:pt x="171" y="79"/>
                  <a:pt x="169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2" y="86"/>
                  <a:pt x="155" y="94"/>
                  <a:pt x="155" y="99"/>
                </a:cubicBezTo>
                <a:cubicBezTo>
                  <a:pt x="155" y="99"/>
                  <a:pt x="155" y="100"/>
                  <a:pt x="155" y="101"/>
                </a:cubicBezTo>
                <a:cubicBezTo>
                  <a:pt x="153" y="106"/>
                  <a:pt x="150" y="117"/>
                  <a:pt x="161" y="125"/>
                </a:cubicBezTo>
                <a:cubicBezTo>
                  <a:pt x="168" y="130"/>
                  <a:pt x="175" y="128"/>
                  <a:pt x="179" y="127"/>
                </a:cubicBezTo>
                <a:cubicBezTo>
                  <a:pt x="180" y="127"/>
                  <a:pt x="181" y="126"/>
                  <a:pt x="182" y="126"/>
                </a:cubicBezTo>
                <a:cubicBezTo>
                  <a:pt x="182" y="126"/>
                  <a:pt x="182" y="126"/>
                  <a:pt x="182" y="127"/>
                </a:cubicBezTo>
                <a:cubicBezTo>
                  <a:pt x="186" y="134"/>
                  <a:pt x="186" y="141"/>
                  <a:pt x="186" y="148"/>
                </a:cubicBezTo>
                <a:cubicBezTo>
                  <a:pt x="186" y="153"/>
                  <a:pt x="185" y="172"/>
                  <a:pt x="184" y="180"/>
                </a:cubicBezTo>
                <a:cubicBezTo>
                  <a:pt x="166" y="200"/>
                  <a:pt x="139" y="212"/>
                  <a:pt x="110" y="212"/>
                </a:cubicBezTo>
                <a:close/>
                <a:moveTo>
                  <a:pt x="191" y="172"/>
                </a:moveTo>
                <a:cubicBezTo>
                  <a:pt x="192" y="165"/>
                  <a:pt x="194" y="153"/>
                  <a:pt x="194" y="148"/>
                </a:cubicBezTo>
                <a:cubicBezTo>
                  <a:pt x="194" y="140"/>
                  <a:pt x="194" y="132"/>
                  <a:pt x="189" y="123"/>
                </a:cubicBezTo>
                <a:cubicBezTo>
                  <a:pt x="186" y="117"/>
                  <a:pt x="180" y="118"/>
                  <a:pt x="177" y="119"/>
                </a:cubicBezTo>
                <a:cubicBezTo>
                  <a:pt x="173" y="120"/>
                  <a:pt x="170" y="121"/>
                  <a:pt x="165" y="118"/>
                </a:cubicBezTo>
                <a:cubicBezTo>
                  <a:pt x="159" y="114"/>
                  <a:pt x="160" y="110"/>
                  <a:pt x="162" y="103"/>
                </a:cubicBezTo>
                <a:cubicBezTo>
                  <a:pt x="163" y="102"/>
                  <a:pt x="163" y="100"/>
                  <a:pt x="163" y="99"/>
                </a:cubicBezTo>
                <a:cubicBezTo>
                  <a:pt x="164" y="97"/>
                  <a:pt x="168" y="92"/>
                  <a:pt x="173" y="87"/>
                </a:cubicBezTo>
                <a:cubicBezTo>
                  <a:pt x="178" y="85"/>
                  <a:pt x="184" y="84"/>
                  <a:pt x="186" y="84"/>
                </a:cubicBezTo>
                <a:cubicBezTo>
                  <a:pt x="189" y="84"/>
                  <a:pt x="197" y="88"/>
                  <a:pt x="203" y="91"/>
                </a:cubicBezTo>
                <a:cubicBezTo>
                  <a:pt x="206" y="93"/>
                  <a:pt x="209" y="93"/>
                  <a:pt x="211" y="94"/>
                </a:cubicBezTo>
                <a:cubicBezTo>
                  <a:pt x="212" y="99"/>
                  <a:pt x="212" y="104"/>
                  <a:pt x="212" y="110"/>
                </a:cubicBezTo>
                <a:cubicBezTo>
                  <a:pt x="212" y="133"/>
                  <a:pt x="204" y="155"/>
                  <a:pt x="191" y="1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A_图片 14">
            <a:extLst>
              <a:ext uri="{FF2B5EF4-FFF2-40B4-BE49-F238E27FC236}">
                <a16:creationId xmlns:a16="http://schemas.microsoft.com/office/drawing/2014/main" id="{5B30E765-3A69-411D-9C6C-635C1D906C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1237">
            <a:off x="1547103" y="596113"/>
            <a:ext cx="2686134" cy="2686134"/>
          </a:xfrm>
          <a:prstGeom prst="rect">
            <a:avLst/>
          </a:prstGeom>
        </p:spPr>
      </p:pic>
      <p:pic>
        <p:nvPicPr>
          <p:cNvPr id="30" name="PA_图片 8">
            <a:extLst>
              <a:ext uri="{FF2B5EF4-FFF2-40B4-BE49-F238E27FC236}">
                <a16:creationId xmlns:a16="http://schemas.microsoft.com/office/drawing/2014/main" id="{5EDC96E4-F179-40EB-BA85-E9DCC158455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0035">
            <a:off x="9079071" y="5082507"/>
            <a:ext cx="4260850" cy="4260850"/>
          </a:xfrm>
          <a:prstGeom prst="rect">
            <a:avLst/>
          </a:prstGeom>
        </p:spPr>
      </p:pic>
      <p:pic>
        <p:nvPicPr>
          <p:cNvPr id="31" name="PA_图片 14">
            <a:extLst>
              <a:ext uri="{FF2B5EF4-FFF2-40B4-BE49-F238E27FC236}">
                <a16:creationId xmlns:a16="http://schemas.microsoft.com/office/drawing/2014/main" id="{71E2553A-E4E4-46A2-A325-646F05C0A0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3527">
            <a:off x="6657890" y="5524877"/>
            <a:ext cx="2565567" cy="2565567"/>
          </a:xfrm>
          <a:prstGeom prst="rect">
            <a:avLst/>
          </a:prstGeom>
        </p:spPr>
      </p:pic>
      <p:pic>
        <p:nvPicPr>
          <p:cNvPr id="32" name="PA_图片 16">
            <a:extLst>
              <a:ext uri="{FF2B5EF4-FFF2-40B4-BE49-F238E27FC236}">
                <a16:creationId xmlns:a16="http://schemas.microsoft.com/office/drawing/2014/main" id="{28E7E7D5-A90D-4891-A66E-DE4B3EDC03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85410">
            <a:off x="6157233" y="5244371"/>
            <a:ext cx="1059895" cy="1059895"/>
          </a:xfrm>
          <a:prstGeom prst="rect">
            <a:avLst/>
          </a:prstGeom>
        </p:spPr>
      </p:pic>
      <p:pic>
        <p:nvPicPr>
          <p:cNvPr id="34" name="PA_图片 18">
            <a:extLst>
              <a:ext uri="{FF2B5EF4-FFF2-40B4-BE49-F238E27FC236}">
                <a16:creationId xmlns:a16="http://schemas.microsoft.com/office/drawing/2014/main" id="{44CD6FEE-B500-4A77-B384-DD7CD752A8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64068">
            <a:off x="-2188215" y="4603867"/>
            <a:ext cx="4619979" cy="4619979"/>
          </a:xfrm>
          <a:prstGeom prst="rect">
            <a:avLst/>
          </a:prstGeom>
        </p:spPr>
      </p:pic>
      <p:pic>
        <p:nvPicPr>
          <p:cNvPr id="35" name="PA_图片 20">
            <a:extLst>
              <a:ext uri="{FF2B5EF4-FFF2-40B4-BE49-F238E27FC236}">
                <a16:creationId xmlns:a16="http://schemas.microsoft.com/office/drawing/2014/main" id="{BA2CBBB9-5076-443A-8E05-D2F09AD4BF8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806" y="5864864"/>
            <a:ext cx="2839101" cy="28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5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6FA0AEC-87A6-4F1A-AC3A-22127C857214}"/>
              </a:ext>
            </a:extLst>
          </p:cNvPr>
          <p:cNvGrpSpPr/>
          <p:nvPr/>
        </p:nvGrpSpPr>
        <p:grpSpPr>
          <a:xfrm>
            <a:off x="817997" y="2554692"/>
            <a:ext cx="4727397" cy="1308666"/>
            <a:chOff x="621557" y="2523717"/>
            <a:chExt cx="4727397" cy="1308666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BA5B4F9B-5D47-432C-B00F-542B5FF8D49C}"/>
                </a:ext>
              </a:extLst>
            </p:cNvPr>
            <p:cNvSpPr/>
            <p:nvPr/>
          </p:nvSpPr>
          <p:spPr>
            <a:xfrm>
              <a:off x="621557" y="3075253"/>
              <a:ext cx="472739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spot.</a:t>
              </a: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BB81208E-5006-4C10-9731-6A53DB62777B}"/>
                </a:ext>
              </a:extLst>
            </p:cNvPr>
            <p:cNvSpPr/>
            <p:nvPr/>
          </p:nvSpPr>
          <p:spPr>
            <a:xfrm>
              <a:off x="621558" y="2523717"/>
              <a:ext cx="472739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E8D02D81-7B03-4661-8783-366DB67E6C86}"/>
              </a:ext>
            </a:extLst>
          </p:cNvPr>
          <p:cNvGrpSpPr/>
          <p:nvPr/>
        </p:nvGrpSpPr>
        <p:grpSpPr>
          <a:xfrm>
            <a:off x="817998" y="654193"/>
            <a:ext cx="4268027" cy="1544936"/>
            <a:chOff x="739851" y="136699"/>
            <a:chExt cx="4268027" cy="1544936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3E679D1B-0560-4312-BD44-9EFCA2697324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0" name="Rectangle: Rounded Corners 7">
              <a:extLst>
                <a:ext uri="{FF2B5EF4-FFF2-40B4-BE49-F238E27FC236}">
                  <a16:creationId xmlns:a16="http://schemas.microsoft.com/office/drawing/2014/main" id="{14A538D6-8493-4B27-9EAE-000B5AB92DEF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rgbClr val="DFCC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DF6CBC2-90B6-4314-9B52-D8565307D40E}"/>
                </a:ext>
              </a:extLst>
            </p:cNvPr>
            <p:cNvSpPr txBox="1"/>
            <p:nvPr/>
          </p:nvSpPr>
          <p:spPr>
            <a:xfrm>
              <a:off x="739852" y="411237"/>
              <a:ext cx="42680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Love Teamwork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47ABF99E-AEF8-452E-A1CC-081396AB257B}"/>
              </a:ext>
            </a:extLst>
          </p:cNvPr>
          <p:cNvSpPr/>
          <p:nvPr/>
        </p:nvSpPr>
        <p:spPr>
          <a:xfrm>
            <a:off x="3395958" y="4670634"/>
            <a:ext cx="2584704" cy="14020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rgbClr val="EBD898"/>
              </a:gs>
              <a:gs pos="50000">
                <a:srgbClr val="9183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EB25A2AA-A682-4C5B-9687-57B67B3ED38F}"/>
              </a:ext>
            </a:extLst>
          </p:cNvPr>
          <p:cNvSpPr/>
          <p:nvPr/>
        </p:nvSpPr>
        <p:spPr>
          <a:xfrm>
            <a:off x="667659" y="4670634"/>
            <a:ext cx="2584704" cy="14020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rgbClr val="EBD898"/>
              </a:gs>
              <a:gs pos="50000">
                <a:srgbClr val="9183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A57C5B1D-44BB-470E-9F6C-0F43018FA6F4}"/>
              </a:ext>
            </a:extLst>
          </p:cNvPr>
          <p:cNvSpPr/>
          <p:nvPr/>
        </p:nvSpPr>
        <p:spPr>
          <a:xfrm>
            <a:off x="8852555" y="4670634"/>
            <a:ext cx="2584704" cy="14020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rgbClr val="EBD898"/>
              </a:gs>
              <a:gs pos="50000">
                <a:srgbClr val="9183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: Rounded Corners 17">
            <a:extLst>
              <a:ext uri="{FF2B5EF4-FFF2-40B4-BE49-F238E27FC236}">
                <a16:creationId xmlns:a16="http://schemas.microsoft.com/office/drawing/2014/main" id="{8371B41E-B4F9-46DE-98F1-8E9A37BB8560}"/>
              </a:ext>
            </a:extLst>
          </p:cNvPr>
          <p:cNvSpPr/>
          <p:nvPr/>
        </p:nvSpPr>
        <p:spPr>
          <a:xfrm>
            <a:off x="6124256" y="4670634"/>
            <a:ext cx="2584704" cy="14020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6" name="Group 20">
            <a:extLst>
              <a:ext uri="{FF2B5EF4-FFF2-40B4-BE49-F238E27FC236}">
                <a16:creationId xmlns:a16="http://schemas.microsoft.com/office/drawing/2014/main" id="{53042993-C95C-4C30-BF76-109DF0641EB2}"/>
              </a:ext>
            </a:extLst>
          </p:cNvPr>
          <p:cNvGrpSpPr/>
          <p:nvPr/>
        </p:nvGrpSpPr>
        <p:grpSpPr>
          <a:xfrm>
            <a:off x="1304013" y="4853061"/>
            <a:ext cx="1744400" cy="1037227"/>
            <a:chOff x="1177771" y="3857882"/>
            <a:chExt cx="1744400" cy="1037227"/>
          </a:xfrm>
        </p:grpSpPr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EE74FC14-B7A4-4152-9FF1-9C12988AB668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E414F64C-B782-428E-9C79-F80A0698E1C2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44400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26">
            <a:extLst>
              <a:ext uri="{FF2B5EF4-FFF2-40B4-BE49-F238E27FC236}">
                <a16:creationId xmlns:a16="http://schemas.microsoft.com/office/drawing/2014/main" id="{F701A525-37F7-4DCA-B99F-46D109D80606}"/>
              </a:ext>
            </a:extLst>
          </p:cNvPr>
          <p:cNvGrpSpPr/>
          <p:nvPr/>
        </p:nvGrpSpPr>
        <p:grpSpPr>
          <a:xfrm>
            <a:off x="9488909" y="4853061"/>
            <a:ext cx="1764814" cy="1037227"/>
            <a:chOff x="1177771" y="3857882"/>
            <a:chExt cx="1764814" cy="1037227"/>
          </a:xfrm>
        </p:grpSpPr>
        <p:sp>
          <p:nvSpPr>
            <p:cNvPr id="20" name="Rectangle 34">
              <a:extLst>
                <a:ext uri="{FF2B5EF4-FFF2-40B4-BE49-F238E27FC236}">
                  <a16:creationId xmlns:a16="http://schemas.microsoft.com/office/drawing/2014/main" id="{4EFA711C-78FC-4B7D-9593-355033B3E7AF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CBD8D5F3-1CC9-4988-90FC-323F829EBB3D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64814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2" name="Group 37">
            <a:extLst>
              <a:ext uri="{FF2B5EF4-FFF2-40B4-BE49-F238E27FC236}">
                <a16:creationId xmlns:a16="http://schemas.microsoft.com/office/drawing/2014/main" id="{D192B2FD-3287-48ED-ABF7-4EC7AC401EE6}"/>
              </a:ext>
            </a:extLst>
          </p:cNvPr>
          <p:cNvGrpSpPr/>
          <p:nvPr/>
        </p:nvGrpSpPr>
        <p:grpSpPr>
          <a:xfrm>
            <a:off x="6654074" y="4853061"/>
            <a:ext cx="1744400" cy="1037227"/>
            <a:chOff x="1177771" y="3857882"/>
            <a:chExt cx="1744400" cy="1037227"/>
          </a:xfrm>
        </p:grpSpPr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92043CFD-CBF9-4931-9936-FBDC1F656156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24" name="Text Placeholder 2">
              <a:extLst>
                <a:ext uri="{FF2B5EF4-FFF2-40B4-BE49-F238E27FC236}">
                  <a16:creationId xmlns:a16="http://schemas.microsoft.com/office/drawing/2014/main" id="{B5857C51-F2B6-41DC-AAAC-0D01C7CB65E1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44400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5" name="Group 44">
            <a:extLst>
              <a:ext uri="{FF2B5EF4-FFF2-40B4-BE49-F238E27FC236}">
                <a16:creationId xmlns:a16="http://schemas.microsoft.com/office/drawing/2014/main" id="{12D5F309-40E6-4193-86B9-0EE5BAB8C6DF}"/>
              </a:ext>
            </a:extLst>
          </p:cNvPr>
          <p:cNvGrpSpPr/>
          <p:nvPr/>
        </p:nvGrpSpPr>
        <p:grpSpPr>
          <a:xfrm>
            <a:off x="3999774" y="4853061"/>
            <a:ext cx="1744400" cy="1037227"/>
            <a:chOff x="1177771" y="3857882"/>
            <a:chExt cx="1744400" cy="1037227"/>
          </a:xfrm>
        </p:grpSpPr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350B6132-5DE7-4A28-833F-08C8AD5348B3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24FDE8AF-0EFB-485A-A5CF-A78F960CB735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44400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8" name="Freeform 21">
            <a:extLst>
              <a:ext uri="{FF2B5EF4-FFF2-40B4-BE49-F238E27FC236}">
                <a16:creationId xmlns:a16="http://schemas.microsoft.com/office/drawing/2014/main" id="{E7E77171-5C41-4EEE-84AF-66ED3792DA99}"/>
              </a:ext>
            </a:extLst>
          </p:cNvPr>
          <p:cNvSpPr>
            <a:spLocks noEditPoints="1"/>
          </p:cNvSpPr>
          <p:nvPr/>
        </p:nvSpPr>
        <p:spPr bwMode="auto">
          <a:xfrm>
            <a:off x="871607" y="4853061"/>
            <a:ext cx="370726" cy="370726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75 w 200"/>
              <a:gd name="T11" fmla="*/ 47 h 200"/>
              <a:gd name="T12" fmla="*/ 148 w 200"/>
              <a:gd name="T13" fmla="*/ 64 h 200"/>
              <a:gd name="T14" fmla="*/ 132 w 200"/>
              <a:gd name="T15" fmla="*/ 49 h 200"/>
              <a:gd name="T16" fmla="*/ 149 w 200"/>
              <a:gd name="T17" fmla="*/ 22 h 200"/>
              <a:gd name="T18" fmla="*/ 175 w 200"/>
              <a:gd name="T19" fmla="*/ 47 h 200"/>
              <a:gd name="T20" fmla="*/ 100 w 200"/>
              <a:gd name="T21" fmla="*/ 152 h 200"/>
              <a:gd name="T22" fmla="*/ 48 w 200"/>
              <a:gd name="T23" fmla="*/ 100 h 200"/>
              <a:gd name="T24" fmla="*/ 100 w 200"/>
              <a:gd name="T25" fmla="*/ 48 h 200"/>
              <a:gd name="T26" fmla="*/ 152 w 200"/>
              <a:gd name="T27" fmla="*/ 100 h 200"/>
              <a:gd name="T28" fmla="*/ 100 w 200"/>
              <a:gd name="T29" fmla="*/ 152 h 200"/>
              <a:gd name="T30" fmla="*/ 100 w 200"/>
              <a:gd name="T31" fmla="*/ 8 h 200"/>
              <a:gd name="T32" fmla="*/ 142 w 200"/>
              <a:gd name="T33" fmla="*/ 18 h 200"/>
              <a:gd name="T34" fmla="*/ 125 w 200"/>
              <a:gd name="T35" fmla="*/ 45 h 200"/>
              <a:gd name="T36" fmla="*/ 100 w 200"/>
              <a:gd name="T37" fmla="*/ 40 h 200"/>
              <a:gd name="T38" fmla="*/ 47 w 200"/>
              <a:gd name="T39" fmla="*/ 71 h 200"/>
              <a:gd name="T40" fmla="*/ 18 w 200"/>
              <a:gd name="T41" fmla="*/ 58 h 200"/>
              <a:gd name="T42" fmla="*/ 100 w 200"/>
              <a:gd name="T43" fmla="*/ 8 h 200"/>
              <a:gd name="T44" fmla="*/ 100 w 200"/>
              <a:gd name="T45" fmla="*/ 192 h 200"/>
              <a:gd name="T46" fmla="*/ 8 w 200"/>
              <a:gd name="T47" fmla="*/ 100 h 200"/>
              <a:gd name="T48" fmla="*/ 15 w 200"/>
              <a:gd name="T49" fmla="*/ 66 h 200"/>
              <a:gd name="T50" fmla="*/ 44 w 200"/>
              <a:gd name="T51" fmla="*/ 79 h 200"/>
              <a:gd name="T52" fmla="*/ 40 w 200"/>
              <a:gd name="T53" fmla="*/ 100 h 200"/>
              <a:gd name="T54" fmla="*/ 100 w 200"/>
              <a:gd name="T55" fmla="*/ 160 h 200"/>
              <a:gd name="T56" fmla="*/ 121 w 200"/>
              <a:gd name="T57" fmla="*/ 156 h 200"/>
              <a:gd name="T58" fmla="*/ 132 w 200"/>
              <a:gd name="T59" fmla="*/ 185 h 200"/>
              <a:gd name="T60" fmla="*/ 140 w 200"/>
              <a:gd name="T61" fmla="*/ 183 h 200"/>
              <a:gd name="T62" fmla="*/ 129 w 200"/>
              <a:gd name="T63" fmla="*/ 153 h 200"/>
              <a:gd name="T64" fmla="*/ 160 w 200"/>
              <a:gd name="T65" fmla="*/ 100 h 200"/>
              <a:gd name="T66" fmla="*/ 152 w 200"/>
              <a:gd name="T67" fmla="*/ 70 h 200"/>
              <a:gd name="T68" fmla="*/ 179 w 200"/>
              <a:gd name="T69" fmla="*/ 53 h 200"/>
              <a:gd name="T70" fmla="*/ 192 w 200"/>
              <a:gd name="T71" fmla="*/ 100 h 200"/>
              <a:gd name="T72" fmla="*/ 100 w 200"/>
              <a:gd name="T7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75" y="47"/>
                </a:moveTo>
                <a:cubicBezTo>
                  <a:pt x="148" y="64"/>
                  <a:pt x="148" y="64"/>
                  <a:pt x="148" y="64"/>
                </a:cubicBezTo>
                <a:cubicBezTo>
                  <a:pt x="143" y="58"/>
                  <a:pt x="138" y="53"/>
                  <a:pt x="132" y="49"/>
                </a:cubicBezTo>
                <a:cubicBezTo>
                  <a:pt x="149" y="22"/>
                  <a:pt x="149" y="22"/>
                  <a:pt x="149" y="22"/>
                </a:cubicBezTo>
                <a:cubicBezTo>
                  <a:pt x="159" y="29"/>
                  <a:pt x="168" y="37"/>
                  <a:pt x="175" y="47"/>
                </a:cubicBezTo>
                <a:close/>
                <a:moveTo>
                  <a:pt x="100" y="152"/>
                </a:moveTo>
                <a:cubicBezTo>
                  <a:pt x="71" y="152"/>
                  <a:pt x="48" y="129"/>
                  <a:pt x="48" y="100"/>
                </a:cubicBezTo>
                <a:cubicBezTo>
                  <a:pt x="48" y="71"/>
                  <a:pt x="71" y="48"/>
                  <a:pt x="100" y="48"/>
                </a:cubicBezTo>
                <a:cubicBezTo>
                  <a:pt x="129" y="48"/>
                  <a:pt x="152" y="71"/>
                  <a:pt x="152" y="100"/>
                </a:cubicBezTo>
                <a:cubicBezTo>
                  <a:pt x="152" y="129"/>
                  <a:pt x="129" y="152"/>
                  <a:pt x="100" y="152"/>
                </a:cubicBezTo>
                <a:close/>
                <a:moveTo>
                  <a:pt x="100" y="8"/>
                </a:moveTo>
                <a:cubicBezTo>
                  <a:pt x="115" y="8"/>
                  <a:pt x="129" y="12"/>
                  <a:pt x="142" y="18"/>
                </a:cubicBezTo>
                <a:cubicBezTo>
                  <a:pt x="125" y="45"/>
                  <a:pt x="125" y="45"/>
                  <a:pt x="125" y="45"/>
                </a:cubicBezTo>
                <a:cubicBezTo>
                  <a:pt x="117" y="42"/>
                  <a:pt x="109" y="40"/>
                  <a:pt x="100" y="40"/>
                </a:cubicBezTo>
                <a:cubicBezTo>
                  <a:pt x="77" y="40"/>
                  <a:pt x="58" y="53"/>
                  <a:pt x="47" y="71"/>
                </a:cubicBezTo>
                <a:cubicBezTo>
                  <a:pt x="18" y="58"/>
                  <a:pt x="18" y="58"/>
                  <a:pt x="18" y="58"/>
                </a:cubicBezTo>
                <a:cubicBezTo>
                  <a:pt x="33" y="28"/>
                  <a:pt x="64" y="8"/>
                  <a:pt x="100" y="8"/>
                </a:cubicBezTo>
                <a:close/>
                <a:moveTo>
                  <a:pt x="100" y="192"/>
                </a:moveTo>
                <a:cubicBezTo>
                  <a:pt x="49" y="192"/>
                  <a:pt x="8" y="151"/>
                  <a:pt x="8" y="100"/>
                </a:cubicBezTo>
                <a:cubicBezTo>
                  <a:pt x="8" y="88"/>
                  <a:pt x="10" y="76"/>
                  <a:pt x="15" y="66"/>
                </a:cubicBezTo>
                <a:cubicBezTo>
                  <a:pt x="44" y="79"/>
                  <a:pt x="44" y="79"/>
                  <a:pt x="44" y="79"/>
                </a:cubicBezTo>
                <a:cubicBezTo>
                  <a:pt x="41" y="85"/>
                  <a:pt x="40" y="92"/>
                  <a:pt x="40" y="100"/>
                </a:cubicBezTo>
                <a:cubicBezTo>
                  <a:pt x="40" y="133"/>
                  <a:pt x="67" y="160"/>
                  <a:pt x="100" y="160"/>
                </a:cubicBezTo>
                <a:cubicBezTo>
                  <a:pt x="107" y="160"/>
                  <a:pt x="115" y="159"/>
                  <a:pt x="121" y="156"/>
                </a:cubicBezTo>
                <a:cubicBezTo>
                  <a:pt x="132" y="185"/>
                  <a:pt x="132" y="185"/>
                  <a:pt x="132" y="185"/>
                </a:cubicBezTo>
                <a:cubicBezTo>
                  <a:pt x="140" y="183"/>
                  <a:pt x="140" y="183"/>
                  <a:pt x="140" y="183"/>
                </a:cubicBezTo>
                <a:cubicBezTo>
                  <a:pt x="129" y="153"/>
                  <a:pt x="129" y="153"/>
                  <a:pt x="129" y="153"/>
                </a:cubicBezTo>
                <a:cubicBezTo>
                  <a:pt x="147" y="143"/>
                  <a:pt x="160" y="123"/>
                  <a:pt x="160" y="100"/>
                </a:cubicBezTo>
                <a:cubicBezTo>
                  <a:pt x="160" y="89"/>
                  <a:pt x="157" y="79"/>
                  <a:pt x="152" y="70"/>
                </a:cubicBezTo>
                <a:cubicBezTo>
                  <a:pt x="179" y="53"/>
                  <a:pt x="179" y="53"/>
                  <a:pt x="179" y="53"/>
                </a:cubicBezTo>
                <a:cubicBezTo>
                  <a:pt x="187" y="67"/>
                  <a:pt x="192" y="83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2">
            <a:extLst>
              <a:ext uri="{FF2B5EF4-FFF2-40B4-BE49-F238E27FC236}">
                <a16:creationId xmlns:a16="http://schemas.microsoft.com/office/drawing/2014/main" id="{90769DBD-B543-441C-BCB7-A85E8E0F2C6B}"/>
              </a:ext>
            </a:extLst>
          </p:cNvPr>
          <p:cNvSpPr>
            <a:spLocks noEditPoints="1"/>
          </p:cNvSpPr>
          <p:nvPr/>
        </p:nvSpPr>
        <p:spPr bwMode="auto">
          <a:xfrm>
            <a:off x="3576904" y="4853061"/>
            <a:ext cx="372764" cy="370726"/>
          </a:xfrm>
          <a:custGeom>
            <a:avLst/>
            <a:gdLst>
              <a:gd name="T0" fmla="*/ 117 w 200"/>
              <a:gd name="T1" fmla="*/ 1 h 200"/>
              <a:gd name="T2" fmla="*/ 100 w 200"/>
              <a:gd name="T3" fmla="*/ 0 h 200"/>
              <a:gd name="T4" fmla="*/ 0 w 200"/>
              <a:gd name="T5" fmla="*/ 100 h 200"/>
              <a:gd name="T6" fmla="*/ 100 w 200"/>
              <a:gd name="T7" fmla="*/ 200 h 200"/>
              <a:gd name="T8" fmla="*/ 200 w 200"/>
              <a:gd name="T9" fmla="*/ 100 h 200"/>
              <a:gd name="T10" fmla="*/ 117 w 200"/>
              <a:gd name="T11" fmla="*/ 1 h 200"/>
              <a:gd name="T12" fmla="*/ 192 w 200"/>
              <a:gd name="T13" fmla="*/ 100 h 200"/>
              <a:gd name="T14" fmla="*/ 178 w 200"/>
              <a:gd name="T15" fmla="*/ 149 h 200"/>
              <a:gd name="T16" fmla="*/ 107 w 200"/>
              <a:gd name="T17" fmla="*/ 100 h 200"/>
              <a:gd name="T18" fmla="*/ 182 w 200"/>
              <a:gd name="T19" fmla="*/ 58 h 200"/>
              <a:gd name="T20" fmla="*/ 192 w 200"/>
              <a:gd name="T21" fmla="*/ 100 h 200"/>
              <a:gd name="T22" fmla="*/ 178 w 200"/>
              <a:gd name="T23" fmla="*/ 51 h 200"/>
              <a:gd name="T24" fmla="*/ 105 w 200"/>
              <a:gd name="T25" fmla="*/ 92 h 200"/>
              <a:gd name="T26" fmla="*/ 119 w 200"/>
              <a:gd name="T27" fmla="*/ 10 h 200"/>
              <a:gd name="T28" fmla="*/ 178 w 200"/>
              <a:gd name="T29" fmla="*/ 51 h 200"/>
              <a:gd name="T30" fmla="*/ 100 w 200"/>
              <a:gd name="T31" fmla="*/ 192 h 200"/>
              <a:gd name="T32" fmla="*/ 8 w 200"/>
              <a:gd name="T33" fmla="*/ 100 h 200"/>
              <a:gd name="T34" fmla="*/ 100 w 200"/>
              <a:gd name="T35" fmla="*/ 8 h 200"/>
              <a:gd name="T36" fmla="*/ 111 w 200"/>
              <a:gd name="T37" fmla="*/ 9 h 200"/>
              <a:gd name="T38" fmla="*/ 96 w 200"/>
              <a:gd name="T39" fmla="*/ 102 h 200"/>
              <a:gd name="T40" fmla="*/ 173 w 200"/>
              <a:gd name="T41" fmla="*/ 156 h 200"/>
              <a:gd name="T42" fmla="*/ 100 w 200"/>
              <a:gd name="T4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00">
                <a:moveTo>
                  <a:pt x="117" y="1"/>
                </a:moveTo>
                <a:cubicBezTo>
                  <a:pt x="111" y="0"/>
                  <a:pt x="106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51"/>
                  <a:pt x="165" y="9"/>
                  <a:pt x="117" y="1"/>
                </a:cubicBezTo>
                <a:close/>
                <a:moveTo>
                  <a:pt x="192" y="100"/>
                </a:moveTo>
                <a:cubicBezTo>
                  <a:pt x="192" y="118"/>
                  <a:pt x="187" y="135"/>
                  <a:pt x="178" y="149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8" y="71"/>
                  <a:pt x="192" y="85"/>
                  <a:pt x="192" y="100"/>
                </a:cubicBezTo>
                <a:close/>
                <a:moveTo>
                  <a:pt x="178" y="51"/>
                </a:moveTo>
                <a:cubicBezTo>
                  <a:pt x="105" y="92"/>
                  <a:pt x="105" y="92"/>
                  <a:pt x="105" y="92"/>
                </a:cubicBezTo>
                <a:cubicBezTo>
                  <a:pt x="119" y="10"/>
                  <a:pt x="119" y="10"/>
                  <a:pt x="119" y="10"/>
                </a:cubicBezTo>
                <a:cubicBezTo>
                  <a:pt x="144" y="15"/>
                  <a:pt x="165" y="30"/>
                  <a:pt x="178" y="51"/>
                </a:cubicBezTo>
                <a:close/>
                <a:moveTo>
                  <a:pt x="100" y="192"/>
                </a:moveTo>
                <a:cubicBezTo>
                  <a:pt x="49" y="192"/>
                  <a:pt x="8" y="151"/>
                  <a:pt x="8" y="100"/>
                </a:cubicBezTo>
                <a:cubicBezTo>
                  <a:pt x="8" y="49"/>
                  <a:pt x="49" y="8"/>
                  <a:pt x="100" y="8"/>
                </a:cubicBezTo>
                <a:cubicBezTo>
                  <a:pt x="104" y="8"/>
                  <a:pt x="108" y="8"/>
                  <a:pt x="111" y="9"/>
                </a:cubicBezTo>
                <a:cubicBezTo>
                  <a:pt x="96" y="102"/>
                  <a:pt x="96" y="102"/>
                  <a:pt x="96" y="102"/>
                </a:cubicBezTo>
                <a:cubicBezTo>
                  <a:pt x="173" y="156"/>
                  <a:pt x="173" y="156"/>
                  <a:pt x="173" y="156"/>
                </a:cubicBezTo>
                <a:cubicBezTo>
                  <a:pt x="156" y="178"/>
                  <a:pt x="130" y="192"/>
                  <a:pt x="10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7DE1D829-06D9-456D-9AA8-96765B6FF965}"/>
              </a:ext>
            </a:extLst>
          </p:cNvPr>
          <p:cNvSpPr>
            <a:spLocks noEditPoints="1"/>
          </p:cNvSpPr>
          <p:nvPr/>
        </p:nvSpPr>
        <p:spPr bwMode="auto">
          <a:xfrm>
            <a:off x="6273992" y="4892814"/>
            <a:ext cx="364616" cy="291286"/>
          </a:xfrm>
          <a:custGeom>
            <a:avLst/>
            <a:gdLst>
              <a:gd name="T0" fmla="*/ 70 w 179"/>
              <a:gd name="T1" fmla="*/ 0 h 143"/>
              <a:gd name="T2" fmla="*/ 40 w 179"/>
              <a:gd name="T3" fmla="*/ 0 h 143"/>
              <a:gd name="T4" fmla="*/ 40 w 179"/>
              <a:gd name="T5" fmla="*/ 51 h 143"/>
              <a:gd name="T6" fmla="*/ 19 w 179"/>
              <a:gd name="T7" fmla="*/ 51 h 143"/>
              <a:gd name="T8" fmla="*/ 19 w 179"/>
              <a:gd name="T9" fmla="*/ 132 h 143"/>
              <a:gd name="T10" fmla="*/ 70 w 179"/>
              <a:gd name="T11" fmla="*/ 132 h 143"/>
              <a:gd name="T12" fmla="*/ 70 w 179"/>
              <a:gd name="T13" fmla="*/ 0 h 143"/>
              <a:gd name="T14" fmla="*/ 40 w 179"/>
              <a:gd name="T15" fmla="*/ 124 h 143"/>
              <a:gd name="T16" fmla="*/ 26 w 179"/>
              <a:gd name="T17" fmla="*/ 124 h 143"/>
              <a:gd name="T18" fmla="*/ 26 w 179"/>
              <a:gd name="T19" fmla="*/ 59 h 143"/>
              <a:gd name="T20" fmla="*/ 40 w 179"/>
              <a:gd name="T21" fmla="*/ 59 h 143"/>
              <a:gd name="T22" fmla="*/ 40 w 179"/>
              <a:gd name="T23" fmla="*/ 124 h 143"/>
              <a:gd name="T24" fmla="*/ 62 w 179"/>
              <a:gd name="T25" fmla="*/ 124 h 143"/>
              <a:gd name="T26" fmla="*/ 48 w 179"/>
              <a:gd name="T27" fmla="*/ 124 h 143"/>
              <a:gd name="T28" fmla="*/ 48 w 179"/>
              <a:gd name="T29" fmla="*/ 8 h 143"/>
              <a:gd name="T30" fmla="*/ 62 w 179"/>
              <a:gd name="T31" fmla="*/ 8 h 143"/>
              <a:gd name="T32" fmla="*/ 62 w 179"/>
              <a:gd name="T33" fmla="*/ 124 h 143"/>
              <a:gd name="T34" fmla="*/ 161 w 179"/>
              <a:gd name="T35" fmla="*/ 0 h 143"/>
              <a:gd name="T36" fmla="*/ 132 w 179"/>
              <a:gd name="T37" fmla="*/ 0 h 143"/>
              <a:gd name="T38" fmla="*/ 132 w 179"/>
              <a:gd name="T39" fmla="*/ 51 h 143"/>
              <a:gd name="T40" fmla="*/ 110 w 179"/>
              <a:gd name="T41" fmla="*/ 51 h 143"/>
              <a:gd name="T42" fmla="*/ 110 w 179"/>
              <a:gd name="T43" fmla="*/ 132 h 143"/>
              <a:gd name="T44" fmla="*/ 161 w 179"/>
              <a:gd name="T45" fmla="*/ 132 h 143"/>
              <a:gd name="T46" fmla="*/ 161 w 179"/>
              <a:gd name="T47" fmla="*/ 0 h 143"/>
              <a:gd name="T48" fmla="*/ 132 w 179"/>
              <a:gd name="T49" fmla="*/ 124 h 143"/>
              <a:gd name="T50" fmla="*/ 117 w 179"/>
              <a:gd name="T51" fmla="*/ 124 h 143"/>
              <a:gd name="T52" fmla="*/ 117 w 179"/>
              <a:gd name="T53" fmla="*/ 59 h 143"/>
              <a:gd name="T54" fmla="*/ 132 w 179"/>
              <a:gd name="T55" fmla="*/ 59 h 143"/>
              <a:gd name="T56" fmla="*/ 132 w 179"/>
              <a:gd name="T57" fmla="*/ 124 h 143"/>
              <a:gd name="T58" fmla="*/ 153 w 179"/>
              <a:gd name="T59" fmla="*/ 124 h 143"/>
              <a:gd name="T60" fmla="*/ 139 w 179"/>
              <a:gd name="T61" fmla="*/ 124 h 143"/>
              <a:gd name="T62" fmla="*/ 139 w 179"/>
              <a:gd name="T63" fmla="*/ 8 h 143"/>
              <a:gd name="T64" fmla="*/ 153 w 179"/>
              <a:gd name="T65" fmla="*/ 8 h 143"/>
              <a:gd name="T66" fmla="*/ 153 w 179"/>
              <a:gd name="T67" fmla="*/ 124 h 143"/>
              <a:gd name="T68" fmla="*/ 0 w 179"/>
              <a:gd name="T69" fmla="*/ 135 h 143"/>
              <a:gd name="T70" fmla="*/ 0 w 179"/>
              <a:gd name="T71" fmla="*/ 143 h 143"/>
              <a:gd name="T72" fmla="*/ 179 w 179"/>
              <a:gd name="T73" fmla="*/ 143 h 143"/>
              <a:gd name="T74" fmla="*/ 179 w 179"/>
              <a:gd name="T75" fmla="*/ 135 h 143"/>
              <a:gd name="T76" fmla="*/ 0 w 179"/>
              <a:gd name="T77" fmla="*/ 135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9" h="143">
                <a:moveTo>
                  <a:pt x="70" y="0"/>
                </a:moveTo>
                <a:lnTo>
                  <a:pt x="40" y="0"/>
                </a:lnTo>
                <a:lnTo>
                  <a:pt x="40" y="51"/>
                </a:lnTo>
                <a:lnTo>
                  <a:pt x="19" y="51"/>
                </a:lnTo>
                <a:lnTo>
                  <a:pt x="19" y="132"/>
                </a:lnTo>
                <a:lnTo>
                  <a:pt x="70" y="132"/>
                </a:lnTo>
                <a:lnTo>
                  <a:pt x="70" y="0"/>
                </a:lnTo>
                <a:close/>
                <a:moveTo>
                  <a:pt x="40" y="124"/>
                </a:moveTo>
                <a:lnTo>
                  <a:pt x="26" y="124"/>
                </a:lnTo>
                <a:lnTo>
                  <a:pt x="26" y="59"/>
                </a:lnTo>
                <a:lnTo>
                  <a:pt x="40" y="59"/>
                </a:lnTo>
                <a:lnTo>
                  <a:pt x="40" y="124"/>
                </a:lnTo>
                <a:close/>
                <a:moveTo>
                  <a:pt x="62" y="124"/>
                </a:moveTo>
                <a:lnTo>
                  <a:pt x="48" y="124"/>
                </a:lnTo>
                <a:lnTo>
                  <a:pt x="48" y="8"/>
                </a:lnTo>
                <a:lnTo>
                  <a:pt x="62" y="8"/>
                </a:lnTo>
                <a:lnTo>
                  <a:pt x="62" y="124"/>
                </a:lnTo>
                <a:close/>
                <a:moveTo>
                  <a:pt x="161" y="0"/>
                </a:moveTo>
                <a:lnTo>
                  <a:pt x="132" y="0"/>
                </a:lnTo>
                <a:lnTo>
                  <a:pt x="132" y="51"/>
                </a:lnTo>
                <a:lnTo>
                  <a:pt x="110" y="51"/>
                </a:lnTo>
                <a:lnTo>
                  <a:pt x="110" y="132"/>
                </a:lnTo>
                <a:lnTo>
                  <a:pt x="161" y="132"/>
                </a:lnTo>
                <a:lnTo>
                  <a:pt x="161" y="0"/>
                </a:lnTo>
                <a:close/>
                <a:moveTo>
                  <a:pt x="132" y="124"/>
                </a:moveTo>
                <a:lnTo>
                  <a:pt x="117" y="124"/>
                </a:lnTo>
                <a:lnTo>
                  <a:pt x="117" y="59"/>
                </a:lnTo>
                <a:lnTo>
                  <a:pt x="132" y="59"/>
                </a:lnTo>
                <a:lnTo>
                  <a:pt x="132" y="124"/>
                </a:lnTo>
                <a:close/>
                <a:moveTo>
                  <a:pt x="153" y="124"/>
                </a:moveTo>
                <a:lnTo>
                  <a:pt x="139" y="124"/>
                </a:lnTo>
                <a:lnTo>
                  <a:pt x="139" y="8"/>
                </a:lnTo>
                <a:lnTo>
                  <a:pt x="153" y="8"/>
                </a:lnTo>
                <a:lnTo>
                  <a:pt x="153" y="124"/>
                </a:lnTo>
                <a:close/>
                <a:moveTo>
                  <a:pt x="0" y="135"/>
                </a:moveTo>
                <a:lnTo>
                  <a:pt x="0" y="143"/>
                </a:lnTo>
                <a:lnTo>
                  <a:pt x="179" y="143"/>
                </a:lnTo>
                <a:lnTo>
                  <a:pt x="179" y="135"/>
                </a:lnTo>
                <a:lnTo>
                  <a:pt x="0" y="1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4">
            <a:extLst>
              <a:ext uri="{FF2B5EF4-FFF2-40B4-BE49-F238E27FC236}">
                <a16:creationId xmlns:a16="http://schemas.microsoft.com/office/drawing/2014/main" id="{0B0F47AC-6170-4578-A537-2DEA2DB9713C}"/>
              </a:ext>
            </a:extLst>
          </p:cNvPr>
          <p:cNvSpPr>
            <a:spLocks noEditPoints="1"/>
          </p:cNvSpPr>
          <p:nvPr/>
        </p:nvSpPr>
        <p:spPr bwMode="auto">
          <a:xfrm>
            <a:off x="9052496" y="4878556"/>
            <a:ext cx="364616" cy="305544"/>
          </a:xfrm>
          <a:custGeom>
            <a:avLst/>
            <a:gdLst>
              <a:gd name="T0" fmla="*/ 0 w 196"/>
              <a:gd name="T1" fmla="*/ 156 h 164"/>
              <a:gd name="T2" fmla="*/ 0 w 196"/>
              <a:gd name="T3" fmla="*/ 164 h 164"/>
              <a:gd name="T4" fmla="*/ 196 w 196"/>
              <a:gd name="T5" fmla="*/ 164 h 164"/>
              <a:gd name="T6" fmla="*/ 196 w 196"/>
              <a:gd name="T7" fmla="*/ 156 h 164"/>
              <a:gd name="T8" fmla="*/ 0 w 196"/>
              <a:gd name="T9" fmla="*/ 156 h 164"/>
              <a:gd name="T10" fmla="*/ 20 w 196"/>
              <a:gd name="T11" fmla="*/ 81 h 164"/>
              <a:gd name="T12" fmla="*/ 49 w 196"/>
              <a:gd name="T13" fmla="*/ 107 h 164"/>
              <a:gd name="T14" fmla="*/ 53 w 196"/>
              <a:gd name="T15" fmla="*/ 108 h 164"/>
              <a:gd name="T16" fmla="*/ 87 w 196"/>
              <a:gd name="T17" fmla="*/ 100 h 164"/>
              <a:gd name="T18" fmla="*/ 125 w 196"/>
              <a:gd name="T19" fmla="*/ 135 h 164"/>
              <a:gd name="T20" fmla="*/ 128 w 196"/>
              <a:gd name="T21" fmla="*/ 136 h 164"/>
              <a:gd name="T22" fmla="*/ 129 w 196"/>
              <a:gd name="T23" fmla="*/ 136 h 164"/>
              <a:gd name="T24" fmla="*/ 180 w 196"/>
              <a:gd name="T25" fmla="*/ 118 h 164"/>
              <a:gd name="T26" fmla="*/ 180 w 196"/>
              <a:gd name="T27" fmla="*/ 144 h 164"/>
              <a:gd name="T28" fmla="*/ 188 w 196"/>
              <a:gd name="T29" fmla="*/ 144 h 164"/>
              <a:gd name="T30" fmla="*/ 188 w 196"/>
              <a:gd name="T31" fmla="*/ 72 h 164"/>
              <a:gd name="T32" fmla="*/ 186 w 196"/>
              <a:gd name="T33" fmla="*/ 69 h 164"/>
              <a:gd name="T34" fmla="*/ 183 w 196"/>
              <a:gd name="T35" fmla="*/ 68 h 164"/>
              <a:gd name="T36" fmla="*/ 151 w 196"/>
              <a:gd name="T37" fmla="*/ 79 h 164"/>
              <a:gd name="T38" fmla="*/ 106 w 196"/>
              <a:gd name="T39" fmla="*/ 29 h 164"/>
              <a:gd name="T40" fmla="*/ 102 w 196"/>
              <a:gd name="T41" fmla="*/ 28 h 164"/>
              <a:gd name="T42" fmla="*/ 63 w 196"/>
              <a:gd name="T43" fmla="*/ 40 h 164"/>
              <a:gd name="T44" fmla="*/ 19 w 196"/>
              <a:gd name="T45" fmla="*/ 1 h 164"/>
              <a:gd name="T46" fmla="*/ 14 w 196"/>
              <a:gd name="T47" fmla="*/ 0 h 164"/>
              <a:gd name="T48" fmla="*/ 12 w 196"/>
              <a:gd name="T49" fmla="*/ 4 h 164"/>
              <a:gd name="T50" fmla="*/ 12 w 196"/>
              <a:gd name="T51" fmla="*/ 144 h 164"/>
              <a:gd name="T52" fmla="*/ 20 w 196"/>
              <a:gd name="T53" fmla="*/ 144 h 164"/>
              <a:gd name="T54" fmla="*/ 20 w 196"/>
              <a:gd name="T55" fmla="*/ 81 h 164"/>
              <a:gd name="T56" fmla="*/ 20 w 196"/>
              <a:gd name="T57" fmla="*/ 13 h 164"/>
              <a:gd name="T58" fmla="*/ 59 w 196"/>
              <a:gd name="T59" fmla="*/ 47 h 164"/>
              <a:gd name="T60" fmla="*/ 63 w 196"/>
              <a:gd name="T61" fmla="*/ 48 h 164"/>
              <a:gd name="T62" fmla="*/ 102 w 196"/>
              <a:gd name="T63" fmla="*/ 37 h 164"/>
              <a:gd name="T64" fmla="*/ 147 w 196"/>
              <a:gd name="T65" fmla="*/ 87 h 164"/>
              <a:gd name="T66" fmla="*/ 151 w 196"/>
              <a:gd name="T67" fmla="*/ 88 h 164"/>
              <a:gd name="T68" fmla="*/ 180 w 196"/>
              <a:gd name="T69" fmla="*/ 78 h 164"/>
              <a:gd name="T70" fmla="*/ 180 w 196"/>
              <a:gd name="T71" fmla="*/ 109 h 164"/>
              <a:gd name="T72" fmla="*/ 129 w 196"/>
              <a:gd name="T73" fmla="*/ 127 h 164"/>
              <a:gd name="T74" fmla="*/ 91 w 196"/>
              <a:gd name="T75" fmla="*/ 93 h 164"/>
              <a:gd name="T76" fmla="*/ 87 w 196"/>
              <a:gd name="T77" fmla="*/ 92 h 164"/>
              <a:gd name="T78" fmla="*/ 53 w 196"/>
              <a:gd name="T79" fmla="*/ 100 h 164"/>
              <a:gd name="T80" fmla="*/ 20 w 196"/>
              <a:gd name="T81" fmla="*/ 70 h 164"/>
              <a:gd name="T82" fmla="*/ 20 w 196"/>
              <a:gd name="T83" fmla="*/ 1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6" h="164">
                <a:moveTo>
                  <a:pt x="0" y="156"/>
                </a:moveTo>
                <a:cubicBezTo>
                  <a:pt x="0" y="164"/>
                  <a:pt x="0" y="164"/>
                  <a:pt x="0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6" y="156"/>
                  <a:pt x="196" y="156"/>
                  <a:pt x="196" y="156"/>
                </a:cubicBezTo>
                <a:lnTo>
                  <a:pt x="0" y="156"/>
                </a:lnTo>
                <a:close/>
                <a:moveTo>
                  <a:pt x="20" y="81"/>
                </a:moveTo>
                <a:cubicBezTo>
                  <a:pt x="49" y="107"/>
                  <a:pt x="49" y="107"/>
                  <a:pt x="49" y="107"/>
                </a:cubicBezTo>
                <a:cubicBezTo>
                  <a:pt x="50" y="108"/>
                  <a:pt x="52" y="108"/>
                  <a:pt x="53" y="108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125" y="135"/>
                  <a:pt x="125" y="135"/>
                  <a:pt x="125" y="135"/>
                </a:cubicBezTo>
                <a:cubicBezTo>
                  <a:pt x="126" y="136"/>
                  <a:pt x="127" y="136"/>
                  <a:pt x="128" y="136"/>
                </a:cubicBezTo>
                <a:cubicBezTo>
                  <a:pt x="128" y="136"/>
                  <a:pt x="129" y="136"/>
                  <a:pt x="129" y="136"/>
                </a:cubicBezTo>
                <a:cubicBezTo>
                  <a:pt x="180" y="118"/>
                  <a:pt x="180" y="118"/>
                  <a:pt x="180" y="118"/>
                </a:cubicBezTo>
                <a:cubicBezTo>
                  <a:pt x="180" y="144"/>
                  <a:pt x="180" y="144"/>
                  <a:pt x="180" y="144"/>
                </a:cubicBezTo>
                <a:cubicBezTo>
                  <a:pt x="188" y="144"/>
                  <a:pt x="188" y="144"/>
                  <a:pt x="188" y="144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88" y="71"/>
                  <a:pt x="187" y="69"/>
                  <a:pt x="186" y="69"/>
                </a:cubicBezTo>
                <a:cubicBezTo>
                  <a:pt x="185" y="68"/>
                  <a:pt x="184" y="68"/>
                  <a:pt x="183" y="68"/>
                </a:cubicBezTo>
                <a:cubicBezTo>
                  <a:pt x="151" y="79"/>
                  <a:pt x="151" y="79"/>
                  <a:pt x="151" y="7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5" y="28"/>
                  <a:pt x="103" y="28"/>
                  <a:pt x="102" y="28"/>
                </a:cubicBezTo>
                <a:cubicBezTo>
                  <a:pt x="63" y="40"/>
                  <a:pt x="63" y="40"/>
                  <a:pt x="63" y="4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0"/>
                  <a:pt x="16" y="0"/>
                  <a:pt x="14" y="0"/>
                </a:cubicBezTo>
                <a:cubicBezTo>
                  <a:pt x="13" y="1"/>
                  <a:pt x="12" y="2"/>
                  <a:pt x="12" y="4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20" y="144"/>
                  <a:pt x="20" y="144"/>
                  <a:pt x="20" y="144"/>
                </a:cubicBezTo>
                <a:lnTo>
                  <a:pt x="20" y="81"/>
                </a:lnTo>
                <a:close/>
                <a:moveTo>
                  <a:pt x="20" y="13"/>
                </a:moveTo>
                <a:cubicBezTo>
                  <a:pt x="59" y="47"/>
                  <a:pt x="59" y="47"/>
                  <a:pt x="59" y="47"/>
                </a:cubicBezTo>
                <a:cubicBezTo>
                  <a:pt x="60" y="48"/>
                  <a:pt x="62" y="48"/>
                  <a:pt x="63" y="48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47" y="87"/>
                  <a:pt x="147" y="87"/>
                  <a:pt x="147" y="87"/>
                </a:cubicBezTo>
                <a:cubicBezTo>
                  <a:pt x="148" y="88"/>
                  <a:pt x="149" y="88"/>
                  <a:pt x="151" y="88"/>
                </a:cubicBezTo>
                <a:cubicBezTo>
                  <a:pt x="180" y="78"/>
                  <a:pt x="180" y="78"/>
                  <a:pt x="180" y="78"/>
                </a:cubicBezTo>
                <a:cubicBezTo>
                  <a:pt x="180" y="109"/>
                  <a:pt x="180" y="109"/>
                  <a:pt x="180" y="109"/>
                </a:cubicBezTo>
                <a:cubicBezTo>
                  <a:pt x="129" y="127"/>
                  <a:pt x="129" y="127"/>
                  <a:pt x="129" y="127"/>
                </a:cubicBezTo>
                <a:cubicBezTo>
                  <a:pt x="91" y="93"/>
                  <a:pt x="91" y="93"/>
                  <a:pt x="91" y="93"/>
                </a:cubicBezTo>
                <a:cubicBezTo>
                  <a:pt x="90" y="92"/>
                  <a:pt x="88" y="92"/>
                  <a:pt x="87" y="92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20" y="70"/>
                  <a:pt x="20" y="70"/>
                  <a:pt x="20" y="70"/>
                </a:cubicBezTo>
                <a:lnTo>
                  <a:pt x="2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A_图片 6">
            <a:extLst>
              <a:ext uri="{FF2B5EF4-FFF2-40B4-BE49-F238E27FC236}">
                <a16:creationId xmlns:a16="http://schemas.microsoft.com/office/drawing/2014/main" id="{7F50275F-733C-4CAD-97EC-0CF3469807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09733">
            <a:off x="5760104" y="-3002896"/>
            <a:ext cx="5415959" cy="5415959"/>
          </a:xfrm>
          <a:prstGeom prst="rect">
            <a:avLst/>
          </a:prstGeom>
        </p:spPr>
      </p:pic>
      <p:pic>
        <p:nvPicPr>
          <p:cNvPr id="35" name="PA_图片 8">
            <a:extLst>
              <a:ext uri="{FF2B5EF4-FFF2-40B4-BE49-F238E27FC236}">
                <a16:creationId xmlns:a16="http://schemas.microsoft.com/office/drawing/2014/main" id="{10B5DC11-E880-4D33-BA69-362C3F1390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0035">
            <a:off x="9856152" y="639517"/>
            <a:ext cx="4260850" cy="4260850"/>
          </a:xfrm>
          <a:prstGeom prst="rect">
            <a:avLst/>
          </a:prstGeom>
        </p:spPr>
      </p:pic>
      <p:pic>
        <p:nvPicPr>
          <p:cNvPr id="36" name="PA_图片 12">
            <a:extLst>
              <a:ext uri="{FF2B5EF4-FFF2-40B4-BE49-F238E27FC236}">
                <a16:creationId xmlns:a16="http://schemas.microsoft.com/office/drawing/2014/main" id="{4A140CFE-43E2-43B1-BAA4-20CFF795AF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103" y="2059508"/>
            <a:ext cx="1478209" cy="1478209"/>
          </a:xfrm>
          <a:prstGeom prst="rect">
            <a:avLst/>
          </a:prstGeom>
        </p:spPr>
      </p:pic>
      <p:pic>
        <p:nvPicPr>
          <p:cNvPr id="37" name="PA_图片 14">
            <a:extLst>
              <a:ext uri="{FF2B5EF4-FFF2-40B4-BE49-F238E27FC236}">
                <a16:creationId xmlns:a16="http://schemas.microsoft.com/office/drawing/2014/main" id="{1821391B-8500-430B-90C4-43D397B283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3527">
            <a:off x="6975296" y="2506608"/>
            <a:ext cx="2565567" cy="2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1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4">
            <a:extLst>
              <a:ext uri="{FF2B5EF4-FFF2-40B4-BE49-F238E27FC236}">
                <a16:creationId xmlns:a16="http://schemas.microsoft.com/office/drawing/2014/main" id="{DA5A8372-97B1-4A79-AC9C-41C3DD72AD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36516">
            <a:off x="1554504" y="1084101"/>
            <a:ext cx="4673432" cy="4673432"/>
          </a:xfrm>
          <a:prstGeom prst="rect">
            <a:avLst/>
          </a:prstGeom>
        </p:spPr>
      </p:pic>
      <p:sp>
        <p:nvSpPr>
          <p:cNvPr id="5" name="Rectangle: Top Corners Rounded 12">
            <a:extLst>
              <a:ext uri="{FF2B5EF4-FFF2-40B4-BE49-F238E27FC236}">
                <a16:creationId xmlns:a16="http://schemas.microsoft.com/office/drawing/2014/main" id="{2865F68D-2F4E-4651-A66D-094C17822FF5}"/>
              </a:ext>
            </a:extLst>
          </p:cNvPr>
          <p:cNvSpPr/>
          <p:nvPr/>
        </p:nvSpPr>
        <p:spPr>
          <a:xfrm flipV="1">
            <a:off x="5327650" y="0"/>
            <a:ext cx="5370286" cy="5781368"/>
          </a:xfrm>
          <a:prstGeom prst="round2SameRect">
            <a:avLst>
              <a:gd name="adj1" fmla="val 3190"/>
              <a:gd name="adj2" fmla="val 0"/>
            </a:avLst>
          </a:prstGeom>
          <a:gradFill>
            <a:gsLst>
              <a:gs pos="100000">
                <a:srgbClr val="EBD898"/>
              </a:gs>
              <a:gs pos="50000">
                <a:srgbClr val="9183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A391263B-7AA8-48D0-B38E-610C32469206}"/>
              </a:ext>
            </a:extLst>
          </p:cNvPr>
          <p:cNvGrpSpPr/>
          <p:nvPr/>
        </p:nvGrpSpPr>
        <p:grpSpPr>
          <a:xfrm>
            <a:off x="5878780" y="820890"/>
            <a:ext cx="4268026" cy="800666"/>
            <a:chOff x="5935929" y="573751"/>
            <a:chExt cx="4268026" cy="800666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EB96E61-72FF-4996-ACAF-ABC38F808E39}"/>
                </a:ext>
              </a:extLst>
            </p:cNvPr>
            <p:cNvSpPr/>
            <p:nvPr/>
          </p:nvSpPr>
          <p:spPr>
            <a:xfrm>
              <a:off x="7012858" y="573751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University</a:t>
              </a: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B3443EE1-49C2-4218-861B-207EA3589F75}"/>
                </a:ext>
              </a:extLst>
            </p:cNvPr>
            <p:cNvSpPr txBox="1"/>
            <p:nvPr/>
          </p:nvSpPr>
          <p:spPr>
            <a:xfrm>
              <a:off x="5935929" y="789642"/>
              <a:ext cx="42680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ANNOUNCEMENT</a:t>
              </a:r>
              <a:endParaRPr lang="id-ID" sz="32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25">
            <a:extLst>
              <a:ext uri="{FF2B5EF4-FFF2-40B4-BE49-F238E27FC236}">
                <a16:creationId xmlns:a16="http://schemas.microsoft.com/office/drawing/2014/main" id="{00294E4C-5563-4632-8298-973FF5170B8A}"/>
              </a:ext>
            </a:extLst>
          </p:cNvPr>
          <p:cNvGrpSpPr/>
          <p:nvPr/>
        </p:nvGrpSpPr>
        <p:grpSpPr>
          <a:xfrm>
            <a:off x="5914518" y="4646546"/>
            <a:ext cx="1203775" cy="313932"/>
            <a:chOff x="5686554" y="4306177"/>
            <a:chExt cx="1203775" cy="313932"/>
          </a:xfrm>
        </p:grpSpPr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15852D9C-19CE-4D3C-A089-3A6FFAC14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554" y="4360541"/>
              <a:ext cx="97744" cy="210465"/>
            </a:xfrm>
            <a:custGeom>
              <a:avLst/>
              <a:gdLst>
                <a:gd name="T0" fmla="*/ 196850 w 120"/>
                <a:gd name="T1" fmla="*/ 3286 h 258"/>
                <a:gd name="T2" fmla="*/ 196850 w 120"/>
                <a:gd name="T3" fmla="*/ 70644 h 258"/>
                <a:gd name="T4" fmla="*/ 134514 w 120"/>
                <a:gd name="T5" fmla="*/ 85430 h 258"/>
                <a:gd name="T6" fmla="*/ 131233 w 120"/>
                <a:gd name="T7" fmla="*/ 147859 h 258"/>
                <a:gd name="T8" fmla="*/ 196850 w 120"/>
                <a:gd name="T9" fmla="*/ 147859 h 258"/>
                <a:gd name="T10" fmla="*/ 183727 w 120"/>
                <a:gd name="T11" fmla="*/ 213574 h 258"/>
                <a:gd name="T12" fmla="*/ 131233 w 120"/>
                <a:gd name="T13" fmla="*/ 213574 h 258"/>
                <a:gd name="T14" fmla="*/ 131233 w 120"/>
                <a:gd name="T15" fmla="*/ 423862 h 258"/>
                <a:gd name="T16" fmla="*/ 39370 w 120"/>
                <a:gd name="T17" fmla="*/ 423862 h 258"/>
                <a:gd name="T18" fmla="*/ 39370 w 120"/>
                <a:gd name="T19" fmla="*/ 213574 h 258"/>
                <a:gd name="T20" fmla="*/ 0 w 120"/>
                <a:gd name="T21" fmla="*/ 213574 h 258"/>
                <a:gd name="T22" fmla="*/ 0 w 120"/>
                <a:gd name="T23" fmla="*/ 147859 h 258"/>
                <a:gd name="T24" fmla="*/ 39370 w 120"/>
                <a:gd name="T25" fmla="*/ 147859 h 258"/>
                <a:gd name="T26" fmla="*/ 65617 w 120"/>
                <a:gd name="T27" fmla="*/ 27929 h 258"/>
                <a:gd name="T28" fmla="*/ 196850 w 120"/>
                <a:gd name="T29" fmla="*/ 3286 h 2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258">
                  <a:moveTo>
                    <a:pt x="120" y="2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90" y="40"/>
                    <a:pt x="82" y="52"/>
                  </a:cubicBezTo>
                  <a:cubicBezTo>
                    <a:pt x="78" y="58"/>
                    <a:pt x="80" y="77"/>
                    <a:pt x="8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7" y="106"/>
                    <a:pt x="114" y="116"/>
                    <a:pt x="112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258"/>
                    <a:pt x="80" y="258"/>
                    <a:pt x="80" y="258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4" y="219"/>
                    <a:pt x="24" y="172"/>
                    <a:pt x="24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5" y="61"/>
                    <a:pt x="25" y="32"/>
                    <a:pt x="40" y="17"/>
                  </a:cubicBezTo>
                  <a:cubicBezTo>
                    <a:pt x="56" y="0"/>
                    <a:pt x="72" y="2"/>
                    <a:pt x="120" y="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42E1CA52-0A64-4CB0-B2FC-5E3C3C2AB163}"/>
                </a:ext>
              </a:extLst>
            </p:cNvPr>
            <p:cNvSpPr/>
            <p:nvPr/>
          </p:nvSpPr>
          <p:spPr>
            <a:xfrm>
              <a:off x="5757587" y="4306177"/>
              <a:ext cx="11327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User Name</a:t>
              </a:r>
              <a:endParaRPr lang="id-ID" sz="12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Group 24">
            <a:extLst>
              <a:ext uri="{FF2B5EF4-FFF2-40B4-BE49-F238E27FC236}">
                <a16:creationId xmlns:a16="http://schemas.microsoft.com/office/drawing/2014/main" id="{B87003B0-4E0F-42ED-9348-1D19F05518D8}"/>
              </a:ext>
            </a:extLst>
          </p:cNvPr>
          <p:cNvGrpSpPr/>
          <p:nvPr/>
        </p:nvGrpSpPr>
        <p:grpSpPr>
          <a:xfrm>
            <a:off x="7261228" y="4643772"/>
            <a:ext cx="1263302" cy="313932"/>
            <a:chOff x="7551629" y="4303403"/>
            <a:chExt cx="1263302" cy="313932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F5C12791-4230-4A63-BA1A-774A4E1C1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1629" y="4362868"/>
              <a:ext cx="208137" cy="208138"/>
            </a:xfrm>
            <a:custGeom>
              <a:avLst/>
              <a:gdLst>
                <a:gd name="T0" fmla="*/ 368101 w 256"/>
                <a:gd name="T1" fmla="*/ 420688 h 256"/>
                <a:gd name="T2" fmla="*/ 52586 w 256"/>
                <a:gd name="T3" fmla="*/ 420688 h 256"/>
                <a:gd name="T4" fmla="*/ 0 w 256"/>
                <a:gd name="T5" fmla="*/ 368102 h 256"/>
                <a:gd name="T6" fmla="*/ 0 w 256"/>
                <a:gd name="T7" fmla="*/ 52586 h 256"/>
                <a:gd name="T8" fmla="*/ 52586 w 256"/>
                <a:gd name="T9" fmla="*/ 0 h 256"/>
                <a:gd name="T10" fmla="*/ 368101 w 256"/>
                <a:gd name="T11" fmla="*/ 0 h 256"/>
                <a:gd name="T12" fmla="*/ 420687 w 256"/>
                <a:gd name="T13" fmla="*/ 52586 h 256"/>
                <a:gd name="T14" fmla="*/ 420687 w 256"/>
                <a:gd name="T15" fmla="*/ 368102 h 256"/>
                <a:gd name="T16" fmla="*/ 368101 w 256"/>
                <a:gd name="T17" fmla="*/ 420688 h 256"/>
                <a:gd name="T18" fmla="*/ 210344 w 256"/>
                <a:gd name="T19" fmla="*/ 128178 h 256"/>
                <a:gd name="T20" fmla="*/ 136395 w 256"/>
                <a:gd name="T21" fmla="*/ 175834 h 256"/>
                <a:gd name="T22" fmla="*/ 136395 w 256"/>
                <a:gd name="T23" fmla="*/ 175834 h 256"/>
                <a:gd name="T24" fmla="*/ 136395 w 256"/>
                <a:gd name="T25" fmla="*/ 177478 h 256"/>
                <a:gd name="T26" fmla="*/ 133108 w 256"/>
                <a:gd name="T27" fmla="*/ 182408 h 256"/>
                <a:gd name="T28" fmla="*/ 133108 w 256"/>
                <a:gd name="T29" fmla="*/ 185694 h 256"/>
                <a:gd name="T30" fmla="*/ 131465 w 256"/>
                <a:gd name="T31" fmla="*/ 190624 h 256"/>
                <a:gd name="T32" fmla="*/ 131465 w 256"/>
                <a:gd name="T33" fmla="*/ 193911 h 256"/>
                <a:gd name="T34" fmla="*/ 129821 w 256"/>
                <a:gd name="T35" fmla="*/ 198841 h 256"/>
                <a:gd name="T36" fmla="*/ 129821 w 256"/>
                <a:gd name="T37" fmla="*/ 202127 h 256"/>
                <a:gd name="T38" fmla="*/ 128178 w 256"/>
                <a:gd name="T39" fmla="*/ 210344 h 256"/>
                <a:gd name="T40" fmla="*/ 210344 w 256"/>
                <a:gd name="T41" fmla="*/ 292510 h 256"/>
                <a:gd name="T42" fmla="*/ 292509 w 256"/>
                <a:gd name="T43" fmla="*/ 210344 h 256"/>
                <a:gd name="T44" fmla="*/ 290866 w 256"/>
                <a:gd name="T45" fmla="*/ 202127 h 256"/>
                <a:gd name="T46" fmla="*/ 290866 w 256"/>
                <a:gd name="T47" fmla="*/ 198841 h 256"/>
                <a:gd name="T48" fmla="*/ 289222 w 256"/>
                <a:gd name="T49" fmla="*/ 193911 h 256"/>
                <a:gd name="T50" fmla="*/ 289222 w 256"/>
                <a:gd name="T51" fmla="*/ 190624 h 256"/>
                <a:gd name="T52" fmla="*/ 287579 w 256"/>
                <a:gd name="T53" fmla="*/ 185694 h 256"/>
                <a:gd name="T54" fmla="*/ 287579 w 256"/>
                <a:gd name="T55" fmla="*/ 182408 h 256"/>
                <a:gd name="T56" fmla="*/ 284292 w 256"/>
                <a:gd name="T57" fmla="*/ 177478 h 256"/>
                <a:gd name="T58" fmla="*/ 284292 w 256"/>
                <a:gd name="T59" fmla="*/ 175834 h 256"/>
                <a:gd name="T60" fmla="*/ 284292 w 256"/>
                <a:gd name="T61" fmla="*/ 175834 h 256"/>
                <a:gd name="T62" fmla="*/ 210344 w 256"/>
                <a:gd name="T63" fmla="*/ 128178 h 256"/>
                <a:gd name="T64" fmla="*/ 373031 w 256"/>
                <a:gd name="T65" fmla="*/ 69019 h 256"/>
                <a:gd name="T66" fmla="*/ 351668 w 256"/>
                <a:gd name="T67" fmla="*/ 47656 h 256"/>
                <a:gd name="T68" fmla="*/ 310585 w 256"/>
                <a:gd name="T69" fmla="*/ 47656 h 256"/>
                <a:gd name="T70" fmla="*/ 289222 w 256"/>
                <a:gd name="T71" fmla="*/ 69019 h 256"/>
                <a:gd name="T72" fmla="*/ 289222 w 256"/>
                <a:gd name="T73" fmla="*/ 110102 h 256"/>
                <a:gd name="T74" fmla="*/ 310585 w 256"/>
                <a:gd name="T75" fmla="*/ 131465 h 256"/>
                <a:gd name="T76" fmla="*/ 351668 w 256"/>
                <a:gd name="T77" fmla="*/ 131465 h 256"/>
                <a:gd name="T78" fmla="*/ 373031 w 256"/>
                <a:gd name="T79" fmla="*/ 110102 h 256"/>
                <a:gd name="T80" fmla="*/ 373031 w 256"/>
                <a:gd name="T81" fmla="*/ 69019 h 256"/>
                <a:gd name="T82" fmla="*/ 373031 w 256"/>
                <a:gd name="T83" fmla="*/ 175834 h 256"/>
                <a:gd name="T84" fmla="*/ 335235 w 256"/>
                <a:gd name="T85" fmla="*/ 175834 h 256"/>
                <a:gd name="T86" fmla="*/ 338522 w 256"/>
                <a:gd name="T87" fmla="*/ 210344 h 256"/>
                <a:gd name="T88" fmla="*/ 210344 w 256"/>
                <a:gd name="T89" fmla="*/ 338522 h 256"/>
                <a:gd name="T90" fmla="*/ 82165 w 256"/>
                <a:gd name="T91" fmla="*/ 210344 h 256"/>
                <a:gd name="T92" fmla="*/ 85452 w 256"/>
                <a:gd name="T93" fmla="*/ 175834 h 256"/>
                <a:gd name="T94" fmla="*/ 47656 w 256"/>
                <a:gd name="T95" fmla="*/ 175834 h 256"/>
                <a:gd name="T96" fmla="*/ 47656 w 256"/>
                <a:gd name="T97" fmla="*/ 351669 h 256"/>
                <a:gd name="T98" fmla="*/ 69019 w 256"/>
                <a:gd name="T99" fmla="*/ 373032 h 256"/>
                <a:gd name="T100" fmla="*/ 351668 w 256"/>
                <a:gd name="T101" fmla="*/ 373032 h 256"/>
                <a:gd name="T102" fmla="*/ 373031 w 256"/>
                <a:gd name="T103" fmla="*/ 351669 h 256"/>
                <a:gd name="T104" fmla="*/ 373031 w 256"/>
                <a:gd name="T105" fmla="*/ 175834 h 2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56" h="256">
                  <a:moveTo>
                    <a:pt x="224" y="256"/>
                  </a:moveTo>
                  <a:cubicBezTo>
                    <a:pt x="32" y="256"/>
                    <a:pt x="32" y="256"/>
                    <a:pt x="32" y="256"/>
                  </a:cubicBezTo>
                  <a:cubicBezTo>
                    <a:pt x="14" y="256"/>
                    <a:pt x="0" y="242"/>
                    <a:pt x="0" y="2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2" y="0"/>
                    <a:pt x="256" y="14"/>
                    <a:pt x="256" y="32"/>
                  </a:cubicBezTo>
                  <a:cubicBezTo>
                    <a:pt x="256" y="224"/>
                    <a:pt x="256" y="224"/>
                    <a:pt x="256" y="224"/>
                  </a:cubicBezTo>
                  <a:cubicBezTo>
                    <a:pt x="256" y="242"/>
                    <a:pt x="242" y="256"/>
                    <a:pt x="224" y="256"/>
                  </a:cubicBezTo>
                  <a:moveTo>
                    <a:pt x="128" y="78"/>
                  </a:moveTo>
                  <a:cubicBezTo>
                    <a:pt x="108" y="78"/>
                    <a:pt x="91" y="90"/>
                    <a:pt x="83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3" y="107"/>
                    <a:pt x="83" y="108"/>
                    <a:pt x="83" y="108"/>
                  </a:cubicBezTo>
                  <a:cubicBezTo>
                    <a:pt x="82" y="109"/>
                    <a:pt x="82" y="110"/>
                    <a:pt x="81" y="111"/>
                  </a:cubicBezTo>
                  <a:cubicBezTo>
                    <a:pt x="81" y="111"/>
                    <a:pt x="81" y="112"/>
                    <a:pt x="81" y="113"/>
                  </a:cubicBezTo>
                  <a:cubicBezTo>
                    <a:pt x="81" y="114"/>
                    <a:pt x="80" y="115"/>
                    <a:pt x="80" y="116"/>
                  </a:cubicBezTo>
                  <a:cubicBezTo>
                    <a:pt x="80" y="116"/>
                    <a:pt x="80" y="117"/>
                    <a:pt x="80" y="118"/>
                  </a:cubicBezTo>
                  <a:cubicBezTo>
                    <a:pt x="79" y="119"/>
                    <a:pt x="79" y="120"/>
                    <a:pt x="79" y="121"/>
                  </a:cubicBezTo>
                  <a:cubicBezTo>
                    <a:pt x="79" y="122"/>
                    <a:pt x="79" y="122"/>
                    <a:pt x="79" y="123"/>
                  </a:cubicBezTo>
                  <a:cubicBezTo>
                    <a:pt x="79" y="124"/>
                    <a:pt x="78" y="126"/>
                    <a:pt x="78" y="128"/>
                  </a:cubicBezTo>
                  <a:cubicBezTo>
                    <a:pt x="78" y="155"/>
                    <a:pt x="101" y="178"/>
                    <a:pt x="128" y="178"/>
                  </a:cubicBezTo>
                  <a:cubicBezTo>
                    <a:pt x="155" y="178"/>
                    <a:pt x="178" y="155"/>
                    <a:pt x="178" y="128"/>
                  </a:cubicBezTo>
                  <a:cubicBezTo>
                    <a:pt x="178" y="126"/>
                    <a:pt x="177" y="124"/>
                    <a:pt x="177" y="123"/>
                  </a:cubicBezTo>
                  <a:cubicBezTo>
                    <a:pt x="177" y="122"/>
                    <a:pt x="177" y="122"/>
                    <a:pt x="177" y="121"/>
                  </a:cubicBezTo>
                  <a:cubicBezTo>
                    <a:pt x="177" y="120"/>
                    <a:pt x="177" y="119"/>
                    <a:pt x="176" y="118"/>
                  </a:cubicBezTo>
                  <a:cubicBezTo>
                    <a:pt x="176" y="117"/>
                    <a:pt x="176" y="116"/>
                    <a:pt x="176" y="116"/>
                  </a:cubicBezTo>
                  <a:cubicBezTo>
                    <a:pt x="176" y="115"/>
                    <a:pt x="175" y="114"/>
                    <a:pt x="175" y="113"/>
                  </a:cubicBezTo>
                  <a:cubicBezTo>
                    <a:pt x="175" y="112"/>
                    <a:pt x="175" y="111"/>
                    <a:pt x="175" y="111"/>
                  </a:cubicBezTo>
                  <a:cubicBezTo>
                    <a:pt x="174" y="110"/>
                    <a:pt x="174" y="109"/>
                    <a:pt x="173" y="108"/>
                  </a:cubicBezTo>
                  <a:cubicBezTo>
                    <a:pt x="173" y="108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65" y="90"/>
                    <a:pt x="148" y="78"/>
                    <a:pt x="128" y="78"/>
                  </a:cubicBezTo>
                  <a:moveTo>
                    <a:pt x="227" y="42"/>
                  </a:moveTo>
                  <a:cubicBezTo>
                    <a:pt x="227" y="35"/>
                    <a:pt x="221" y="29"/>
                    <a:pt x="214" y="29"/>
                  </a:cubicBezTo>
                  <a:cubicBezTo>
                    <a:pt x="189" y="29"/>
                    <a:pt x="189" y="29"/>
                    <a:pt x="189" y="29"/>
                  </a:cubicBezTo>
                  <a:cubicBezTo>
                    <a:pt x="182" y="29"/>
                    <a:pt x="176" y="35"/>
                    <a:pt x="176" y="42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4"/>
                    <a:pt x="182" y="80"/>
                    <a:pt x="189" y="80"/>
                  </a:cubicBezTo>
                  <a:cubicBezTo>
                    <a:pt x="214" y="80"/>
                    <a:pt x="214" y="80"/>
                    <a:pt x="214" y="80"/>
                  </a:cubicBezTo>
                  <a:cubicBezTo>
                    <a:pt x="221" y="80"/>
                    <a:pt x="227" y="74"/>
                    <a:pt x="227" y="67"/>
                  </a:cubicBezTo>
                  <a:lnTo>
                    <a:pt x="227" y="42"/>
                  </a:lnTo>
                  <a:close/>
                  <a:moveTo>
                    <a:pt x="227" y="107"/>
                  </a:moveTo>
                  <a:cubicBezTo>
                    <a:pt x="204" y="107"/>
                    <a:pt x="204" y="107"/>
                    <a:pt x="204" y="107"/>
                  </a:cubicBezTo>
                  <a:cubicBezTo>
                    <a:pt x="205" y="114"/>
                    <a:pt x="206" y="121"/>
                    <a:pt x="206" y="128"/>
                  </a:cubicBezTo>
                  <a:cubicBezTo>
                    <a:pt x="206" y="171"/>
                    <a:pt x="171" y="206"/>
                    <a:pt x="128" y="206"/>
                  </a:cubicBezTo>
                  <a:cubicBezTo>
                    <a:pt x="85" y="206"/>
                    <a:pt x="50" y="171"/>
                    <a:pt x="50" y="128"/>
                  </a:cubicBezTo>
                  <a:cubicBezTo>
                    <a:pt x="50" y="121"/>
                    <a:pt x="51" y="114"/>
                    <a:pt x="52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214"/>
                    <a:pt x="29" y="214"/>
                    <a:pt x="29" y="214"/>
                  </a:cubicBezTo>
                  <a:cubicBezTo>
                    <a:pt x="29" y="221"/>
                    <a:pt x="35" y="227"/>
                    <a:pt x="42" y="227"/>
                  </a:cubicBezTo>
                  <a:cubicBezTo>
                    <a:pt x="214" y="227"/>
                    <a:pt x="214" y="227"/>
                    <a:pt x="214" y="227"/>
                  </a:cubicBezTo>
                  <a:cubicBezTo>
                    <a:pt x="221" y="227"/>
                    <a:pt x="227" y="221"/>
                    <a:pt x="227" y="214"/>
                  </a:cubicBezTo>
                  <a:lnTo>
                    <a:pt x="227" y="1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051908E4-7729-47C4-9F46-7B96A566A246}"/>
                </a:ext>
              </a:extLst>
            </p:cNvPr>
            <p:cNvSpPr/>
            <p:nvPr/>
          </p:nvSpPr>
          <p:spPr>
            <a:xfrm>
              <a:off x="7742208" y="4303403"/>
              <a:ext cx="1072723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@username</a:t>
              </a:r>
              <a:endParaRPr lang="id-ID" sz="12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Group 23">
            <a:extLst>
              <a:ext uri="{FF2B5EF4-FFF2-40B4-BE49-F238E27FC236}">
                <a16:creationId xmlns:a16="http://schemas.microsoft.com/office/drawing/2014/main" id="{66FD6E1D-B7AC-4C71-8B51-4F62A101D43B}"/>
              </a:ext>
            </a:extLst>
          </p:cNvPr>
          <p:cNvGrpSpPr/>
          <p:nvPr/>
        </p:nvGrpSpPr>
        <p:grpSpPr>
          <a:xfrm>
            <a:off x="8667464" y="4643772"/>
            <a:ext cx="1443605" cy="295337"/>
            <a:chOff x="9587073" y="4303403"/>
            <a:chExt cx="1443605" cy="295337"/>
          </a:xfrm>
        </p:grpSpPr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A0F4147C-EDE1-4C28-B946-6876EC602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7073" y="4360541"/>
              <a:ext cx="261838" cy="210465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B7CA760F-6B74-4F2C-801B-90356926C51E}"/>
                </a:ext>
              </a:extLst>
            </p:cNvPr>
            <p:cNvSpPr/>
            <p:nvPr/>
          </p:nvSpPr>
          <p:spPr>
            <a:xfrm>
              <a:off x="9848912" y="4303403"/>
              <a:ext cx="1181766" cy="29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@username</a:t>
              </a:r>
              <a:endParaRPr lang="id-ID" sz="12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Rectangle 27">
            <a:extLst>
              <a:ext uri="{FF2B5EF4-FFF2-40B4-BE49-F238E27FC236}">
                <a16:creationId xmlns:a16="http://schemas.microsoft.com/office/drawing/2014/main" id="{0EE523EE-EB96-46A2-BA46-1E8C4575DAEC}"/>
              </a:ext>
            </a:extLst>
          </p:cNvPr>
          <p:cNvSpPr/>
          <p:nvPr/>
        </p:nvSpPr>
        <p:spPr>
          <a:xfrm>
            <a:off x="5654155" y="2141187"/>
            <a:ext cx="4717276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“A wonderful serenity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has taken possession of my entire soul, like these sweet mornings of spring which I enjoy with my whole heart.</a:t>
            </a:r>
          </a:p>
          <a:p>
            <a:pPr algn="ctr">
              <a:lnSpc>
                <a:spcPct val="120000"/>
              </a:lnSpc>
            </a:pP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am alone, and feel the charm of existence in this spot, which was created for the bliss of souls like mine. I am so happy, my dear friend, so absorbed in the exquisite sense of mere tranquil existence, that I neglect my talents.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A3DBDDA-EBBA-4CF1-AB4A-E5F8314408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2405">
            <a:off x="-172198" y="88655"/>
            <a:ext cx="1307227" cy="130722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69B243-47A0-4BF9-8CBC-995796023B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605" y="135174"/>
            <a:ext cx="1478209" cy="147820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6A528F9-2AAF-416F-87D7-2FC204AAFAD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3527">
            <a:off x="306798" y="582274"/>
            <a:ext cx="2565567" cy="256556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FAB023B-9E21-4088-A81E-E79BDA431C7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2710" y="2877821"/>
            <a:ext cx="4619979" cy="46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>
            <a:extLst>
              <a:ext uri="{FF2B5EF4-FFF2-40B4-BE49-F238E27FC236}">
                <a16:creationId xmlns:a16="http://schemas.microsoft.com/office/drawing/2014/main" id="{F16F8CFA-1E02-4E8E-BCE3-CC2BE913F5F3}"/>
              </a:ext>
            </a:extLst>
          </p:cNvPr>
          <p:cNvGrpSpPr/>
          <p:nvPr/>
        </p:nvGrpSpPr>
        <p:grpSpPr>
          <a:xfrm>
            <a:off x="816123" y="4996630"/>
            <a:ext cx="3198192" cy="828566"/>
            <a:chOff x="816123" y="4996630"/>
            <a:chExt cx="3198192" cy="828566"/>
          </a:xfrm>
        </p:grpSpPr>
        <p:sp>
          <p:nvSpPr>
            <p:cNvPr id="6" name="Rectangle: Rounded Corners 2">
              <a:extLst>
                <a:ext uri="{FF2B5EF4-FFF2-40B4-BE49-F238E27FC236}">
                  <a16:creationId xmlns:a16="http://schemas.microsoft.com/office/drawing/2014/main" id="{884802B8-63C7-43ED-AF1F-CDD6981F46BE}"/>
                </a:ext>
              </a:extLst>
            </p:cNvPr>
            <p:cNvSpPr/>
            <p:nvPr/>
          </p:nvSpPr>
          <p:spPr>
            <a:xfrm>
              <a:off x="816124" y="4996630"/>
              <a:ext cx="3198191" cy="828566"/>
            </a:xfrm>
            <a:prstGeom prst="roundRect">
              <a:avLst>
                <a:gd name="adj" fmla="val 2358"/>
              </a:avLst>
            </a:prstGeom>
            <a:gradFill>
              <a:gsLst>
                <a:gs pos="100000">
                  <a:srgbClr val="EBD898"/>
                </a:gs>
                <a:gs pos="50000">
                  <a:srgbClr val="91835C"/>
                </a:gs>
              </a:gsLst>
              <a:lin ang="5400000" scaled="0"/>
            </a:gradFill>
            <a:ln>
              <a:noFill/>
            </a:ln>
            <a:effectLst>
              <a:outerShdw blurRad="1270000" dist="3810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: Rounded Corners 3">
              <a:extLst>
                <a:ext uri="{FF2B5EF4-FFF2-40B4-BE49-F238E27FC236}">
                  <a16:creationId xmlns:a16="http://schemas.microsoft.com/office/drawing/2014/main" id="{3EBB1B89-A9AB-48E5-934E-F1E1080BAF04}"/>
                </a:ext>
              </a:extLst>
            </p:cNvPr>
            <p:cNvSpPr/>
            <p:nvPr/>
          </p:nvSpPr>
          <p:spPr>
            <a:xfrm>
              <a:off x="816123" y="4996630"/>
              <a:ext cx="869645" cy="828566"/>
            </a:xfrm>
            <a:prstGeom prst="roundRect">
              <a:avLst>
                <a:gd name="adj" fmla="val 2851"/>
              </a:avLst>
            </a:prstGeom>
            <a:solidFill>
              <a:srgbClr val="EBD89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8" name="Freeform 85">
            <a:extLst>
              <a:ext uri="{FF2B5EF4-FFF2-40B4-BE49-F238E27FC236}">
                <a16:creationId xmlns:a16="http://schemas.microsoft.com/office/drawing/2014/main" id="{C56EDE73-3CEE-4BFB-8711-7F492341A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49" y="5270734"/>
            <a:ext cx="348793" cy="280359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50098C6-6A3B-4BBB-ABD9-611422A6AE06}"/>
              </a:ext>
            </a:extLst>
          </p:cNvPr>
          <p:cNvSpPr txBox="1"/>
          <p:nvPr/>
        </p:nvSpPr>
        <p:spPr>
          <a:xfrm>
            <a:off x="1844993" y="5241636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IBAOTUllege</a:t>
            </a:r>
            <a:endParaRPr lang="id-ID" sz="1600" dirty="0">
              <a:solidFill>
                <a:schemeClr val="bg1"/>
              </a:solidFill>
              <a:latin typeface="Raleway" panose="020B05030301010600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347127D2-D161-426C-B6BF-521D22042A3E}"/>
              </a:ext>
            </a:extLst>
          </p:cNvPr>
          <p:cNvGrpSpPr/>
          <p:nvPr/>
        </p:nvGrpSpPr>
        <p:grpSpPr>
          <a:xfrm>
            <a:off x="4496905" y="4996630"/>
            <a:ext cx="3198191" cy="828566"/>
            <a:chOff x="4496905" y="4996630"/>
            <a:chExt cx="3198191" cy="828566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6BF99CE9-7D00-4E93-B314-9AD955B9A713}"/>
                </a:ext>
              </a:extLst>
            </p:cNvPr>
            <p:cNvSpPr/>
            <p:nvPr/>
          </p:nvSpPr>
          <p:spPr>
            <a:xfrm>
              <a:off x="4496905" y="4996630"/>
              <a:ext cx="3198191" cy="828566"/>
            </a:xfrm>
            <a:prstGeom prst="roundRect">
              <a:avLst>
                <a:gd name="adj" fmla="val 2358"/>
              </a:avLst>
            </a:prstGeom>
            <a:gradFill>
              <a:gsLst>
                <a:gs pos="100000">
                  <a:srgbClr val="EBD898"/>
                </a:gs>
                <a:gs pos="50000">
                  <a:srgbClr val="91835C"/>
                </a:gs>
              </a:gsLst>
              <a:lin ang="5400000" scaled="0"/>
            </a:gradFill>
            <a:ln>
              <a:noFill/>
            </a:ln>
            <a:effectLst>
              <a:outerShdw blurRad="1270000" dist="3810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" name="Rectangle: Rounded Corners 8">
              <a:extLst>
                <a:ext uri="{FF2B5EF4-FFF2-40B4-BE49-F238E27FC236}">
                  <a16:creationId xmlns:a16="http://schemas.microsoft.com/office/drawing/2014/main" id="{7B2D6F2B-A81C-41D8-B7D6-EACCADCDB2A8}"/>
                </a:ext>
              </a:extLst>
            </p:cNvPr>
            <p:cNvSpPr/>
            <p:nvPr/>
          </p:nvSpPr>
          <p:spPr>
            <a:xfrm>
              <a:off x="4496905" y="4996630"/>
              <a:ext cx="869645" cy="828566"/>
            </a:xfrm>
            <a:prstGeom prst="roundRect">
              <a:avLst>
                <a:gd name="adj" fmla="val 2851"/>
              </a:avLst>
            </a:prstGeom>
            <a:solidFill>
              <a:srgbClr val="EBD89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Freeform 75">
            <a:extLst>
              <a:ext uri="{FF2B5EF4-FFF2-40B4-BE49-F238E27FC236}">
                <a16:creationId xmlns:a16="http://schemas.microsoft.com/office/drawing/2014/main" id="{05B150D6-F62E-421E-81F3-186178744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010" y="5238724"/>
            <a:ext cx="185434" cy="344378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CD1ABA0F-1A6C-4216-A5B0-47D8C914CA72}"/>
              </a:ext>
            </a:extLst>
          </p:cNvPr>
          <p:cNvSpPr txBox="1"/>
          <p:nvPr/>
        </p:nvSpPr>
        <p:spPr>
          <a:xfrm>
            <a:off x="5525775" y="5241636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IBAOTUllege</a:t>
            </a:r>
            <a:endParaRPr lang="id-ID" sz="1600" dirty="0">
              <a:solidFill>
                <a:schemeClr val="bg1"/>
              </a:solidFill>
              <a:latin typeface="Raleway" panose="020B05030301010600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244F2FDD-E7DC-405D-8ADC-AD53DA403354}"/>
              </a:ext>
            </a:extLst>
          </p:cNvPr>
          <p:cNvGrpSpPr/>
          <p:nvPr/>
        </p:nvGrpSpPr>
        <p:grpSpPr>
          <a:xfrm>
            <a:off x="8177686" y="4996630"/>
            <a:ext cx="3198191" cy="828566"/>
            <a:chOff x="8177686" y="4996630"/>
            <a:chExt cx="3198191" cy="82856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0D1E17B-A56D-4277-B633-8B731C624414}"/>
                </a:ext>
              </a:extLst>
            </p:cNvPr>
            <p:cNvSpPr/>
            <p:nvPr/>
          </p:nvSpPr>
          <p:spPr>
            <a:xfrm>
              <a:off x="8177686" y="4996630"/>
              <a:ext cx="3198191" cy="828566"/>
            </a:xfrm>
            <a:prstGeom prst="roundRect">
              <a:avLst>
                <a:gd name="adj" fmla="val 2358"/>
              </a:avLst>
            </a:prstGeom>
            <a:gradFill>
              <a:gsLst>
                <a:gs pos="100000">
                  <a:srgbClr val="EBD898"/>
                </a:gs>
                <a:gs pos="50000">
                  <a:srgbClr val="91835C"/>
                </a:gs>
              </a:gsLst>
              <a:lin ang="5400000" scaled="0"/>
            </a:gradFill>
            <a:ln>
              <a:noFill/>
            </a:ln>
            <a:effectLst>
              <a:outerShdw blurRad="1270000" dist="3810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705B3CC-1883-4A9D-BE49-54AF62BAC75C}"/>
                </a:ext>
              </a:extLst>
            </p:cNvPr>
            <p:cNvSpPr/>
            <p:nvPr/>
          </p:nvSpPr>
          <p:spPr>
            <a:xfrm>
              <a:off x="8177686" y="4996630"/>
              <a:ext cx="869645" cy="828566"/>
            </a:xfrm>
            <a:prstGeom prst="roundRect">
              <a:avLst>
                <a:gd name="adj" fmla="val 2851"/>
              </a:avLst>
            </a:prstGeom>
            <a:solidFill>
              <a:srgbClr val="EBD89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003E48D-E70A-40F0-9FCE-E5D4FC2DA755}"/>
              </a:ext>
            </a:extLst>
          </p:cNvPr>
          <p:cNvSpPr txBox="1"/>
          <p:nvPr/>
        </p:nvSpPr>
        <p:spPr>
          <a:xfrm>
            <a:off x="9206556" y="5241636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IBAOTUllege</a:t>
            </a:r>
            <a:endParaRPr lang="id-ID" sz="1600" dirty="0">
              <a:solidFill>
                <a:schemeClr val="bg1"/>
              </a:solidFill>
              <a:latin typeface="Raleway" panose="020B05030301010600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A6A12F40-74E2-48C3-A7D4-5CA14836E707}"/>
              </a:ext>
            </a:extLst>
          </p:cNvPr>
          <p:cNvSpPr>
            <a:spLocks noEditPoints="1"/>
          </p:cNvSpPr>
          <p:nvPr/>
        </p:nvSpPr>
        <p:spPr bwMode="auto">
          <a:xfrm>
            <a:off x="8451651" y="5261388"/>
            <a:ext cx="321714" cy="321714"/>
          </a:xfrm>
          <a:custGeom>
            <a:avLst/>
            <a:gdLst>
              <a:gd name="T0" fmla="*/ 368101 w 256"/>
              <a:gd name="T1" fmla="*/ 420688 h 256"/>
              <a:gd name="T2" fmla="*/ 52586 w 256"/>
              <a:gd name="T3" fmla="*/ 420688 h 256"/>
              <a:gd name="T4" fmla="*/ 0 w 256"/>
              <a:gd name="T5" fmla="*/ 368102 h 256"/>
              <a:gd name="T6" fmla="*/ 0 w 256"/>
              <a:gd name="T7" fmla="*/ 52586 h 256"/>
              <a:gd name="T8" fmla="*/ 52586 w 256"/>
              <a:gd name="T9" fmla="*/ 0 h 256"/>
              <a:gd name="T10" fmla="*/ 368101 w 256"/>
              <a:gd name="T11" fmla="*/ 0 h 256"/>
              <a:gd name="T12" fmla="*/ 420687 w 256"/>
              <a:gd name="T13" fmla="*/ 52586 h 256"/>
              <a:gd name="T14" fmla="*/ 420687 w 256"/>
              <a:gd name="T15" fmla="*/ 368102 h 256"/>
              <a:gd name="T16" fmla="*/ 368101 w 256"/>
              <a:gd name="T17" fmla="*/ 420688 h 256"/>
              <a:gd name="T18" fmla="*/ 210344 w 256"/>
              <a:gd name="T19" fmla="*/ 128178 h 256"/>
              <a:gd name="T20" fmla="*/ 136395 w 256"/>
              <a:gd name="T21" fmla="*/ 175834 h 256"/>
              <a:gd name="T22" fmla="*/ 136395 w 256"/>
              <a:gd name="T23" fmla="*/ 175834 h 256"/>
              <a:gd name="T24" fmla="*/ 136395 w 256"/>
              <a:gd name="T25" fmla="*/ 177478 h 256"/>
              <a:gd name="T26" fmla="*/ 133108 w 256"/>
              <a:gd name="T27" fmla="*/ 182408 h 256"/>
              <a:gd name="T28" fmla="*/ 133108 w 256"/>
              <a:gd name="T29" fmla="*/ 185694 h 256"/>
              <a:gd name="T30" fmla="*/ 131465 w 256"/>
              <a:gd name="T31" fmla="*/ 190624 h 256"/>
              <a:gd name="T32" fmla="*/ 131465 w 256"/>
              <a:gd name="T33" fmla="*/ 193911 h 256"/>
              <a:gd name="T34" fmla="*/ 129821 w 256"/>
              <a:gd name="T35" fmla="*/ 198841 h 256"/>
              <a:gd name="T36" fmla="*/ 129821 w 256"/>
              <a:gd name="T37" fmla="*/ 202127 h 256"/>
              <a:gd name="T38" fmla="*/ 128178 w 256"/>
              <a:gd name="T39" fmla="*/ 210344 h 256"/>
              <a:gd name="T40" fmla="*/ 210344 w 256"/>
              <a:gd name="T41" fmla="*/ 292510 h 256"/>
              <a:gd name="T42" fmla="*/ 292509 w 256"/>
              <a:gd name="T43" fmla="*/ 210344 h 256"/>
              <a:gd name="T44" fmla="*/ 290866 w 256"/>
              <a:gd name="T45" fmla="*/ 202127 h 256"/>
              <a:gd name="T46" fmla="*/ 290866 w 256"/>
              <a:gd name="T47" fmla="*/ 198841 h 256"/>
              <a:gd name="T48" fmla="*/ 289222 w 256"/>
              <a:gd name="T49" fmla="*/ 193911 h 256"/>
              <a:gd name="T50" fmla="*/ 289222 w 256"/>
              <a:gd name="T51" fmla="*/ 190624 h 256"/>
              <a:gd name="T52" fmla="*/ 287579 w 256"/>
              <a:gd name="T53" fmla="*/ 185694 h 256"/>
              <a:gd name="T54" fmla="*/ 287579 w 256"/>
              <a:gd name="T55" fmla="*/ 182408 h 256"/>
              <a:gd name="T56" fmla="*/ 284292 w 256"/>
              <a:gd name="T57" fmla="*/ 177478 h 256"/>
              <a:gd name="T58" fmla="*/ 284292 w 256"/>
              <a:gd name="T59" fmla="*/ 175834 h 256"/>
              <a:gd name="T60" fmla="*/ 284292 w 256"/>
              <a:gd name="T61" fmla="*/ 175834 h 256"/>
              <a:gd name="T62" fmla="*/ 210344 w 256"/>
              <a:gd name="T63" fmla="*/ 128178 h 256"/>
              <a:gd name="T64" fmla="*/ 373031 w 256"/>
              <a:gd name="T65" fmla="*/ 69019 h 256"/>
              <a:gd name="T66" fmla="*/ 351668 w 256"/>
              <a:gd name="T67" fmla="*/ 47656 h 256"/>
              <a:gd name="T68" fmla="*/ 310585 w 256"/>
              <a:gd name="T69" fmla="*/ 47656 h 256"/>
              <a:gd name="T70" fmla="*/ 289222 w 256"/>
              <a:gd name="T71" fmla="*/ 69019 h 256"/>
              <a:gd name="T72" fmla="*/ 289222 w 256"/>
              <a:gd name="T73" fmla="*/ 110102 h 256"/>
              <a:gd name="T74" fmla="*/ 310585 w 256"/>
              <a:gd name="T75" fmla="*/ 131465 h 256"/>
              <a:gd name="T76" fmla="*/ 351668 w 256"/>
              <a:gd name="T77" fmla="*/ 131465 h 256"/>
              <a:gd name="T78" fmla="*/ 373031 w 256"/>
              <a:gd name="T79" fmla="*/ 110102 h 256"/>
              <a:gd name="T80" fmla="*/ 373031 w 256"/>
              <a:gd name="T81" fmla="*/ 69019 h 256"/>
              <a:gd name="T82" fmla="*/ 373031 w 256"/>
              <a:gd name="T83" fmla="*/ 175834 h 256"/>
              <a:gd name="T84" fmla="*/ 335235 w 256"/>
              <a:gd name="T85" fmla="*/ 175834 h 256"/>
              <a:gd name="T86" fmla="*/ 338522 w 256"/>
              <a:gd name="T87" fmla="*/ 210344 h 256"/>
              <a:gd name="T88" fmla="*/ 210344 w 256"/>
              <a:gd name="T89" fmla="*/ 338522 h 256"/>
              <a:gd name="T90" fmla="*/ 82165 w 256"/>
              <a:gd name="T91" fmla="*/ 210344 h 256"/>
              <a:gd name="T92" fmla="*/ 85452 w 256"/>
              <a:gd name="T93" fmla="*/ 175834 h 256"/>
              <a:gd name="T94" fmla="*/ 47656 w 256"/>
              <a:gd name="T95" fmla="*/ 175834 h 256"/>
              <a:gd name="T96" fmla="*/ 47656 w 256"/>
              <a:gd name="T97" fmla="*/ 351669 h 256"/>
              <a:gd name="T98" fmla="*/ 69019 w 256"/>
              <a:gd name="T99" fmla="*/ 373032 h 256"/>
              <a:gd name="T100" fmla="*/ 351668 w 256"/>
              <a:gd name="T101" fmla="*/ 373032 h 256"/>
              <a:gd name="T102" fmla="*/ 373031 w 256"/>
              <a:gd name="T103" fmla="*/ 351669 h 256"/>
              <a:gd name="T104" fmla="*/ 373031 w 256"/>
              <a:gd name="T105" fmla="*/ 175834 h 2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56" h="256">
                <a:moveTo>
                  <a:pt x="224" y="256"/>
                </a:moveTo>
                <a:cubicBezTo>
                  <a:pt x="32" y="256"/>
                  <a:pt x="32" y="256"/>
                  <a:pt x="32" y="256"/>
                </a:cubicBezTo>
                <a:cubicBezTo>
                  <a:pt x="14" y="256"/>
                  <a:pt x="0" y="242"/>
                  <a:pt x="0" y="22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42" y="0"/>
                  <a:pt x="256" y="14"/>
                  <a:pt x="256" y="32"/>
                </a:cubicBezTo>
                <a:cubicBezTo>
                  <a:pt x="256" y="224"/>
                  <a:pt x="256" y="224"/>
                  <a:pt x="256" y="224"/>
                </a:cubicBezTo>
                <a:cubicBezTo>
                  <a:pt x="256" y="242"/>
                  <a:pt x="242" y="256"/>
                  <a:pt x="224" y="256"/>
                </a:cubicBezTo>
                <a:moveTo>
                  <a:pt x="128" y="78"/>
                </a:moveTo>
                <a:cubicBezTo>
                  <a:pt x="108" y="78"/>
                  <a:pt x="91" y="90"/>
                  <a:pt x="83" y="107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3" y="107"/>
                  <a:pt x="83" y="108"/>
                  <a:pt x="83" y="108"/>
                </a:cubicBezTo>
                <a:cubicBezTo>
                  <a:pt x="82" y="109"/>
                  <a:pt x="82" y="110"/>
                  <a:pt x="81" y="111"/>
                </a:cubicBezTo>
                <a:cubicBezTo>
                  <a:pt x="81" y="111"/>
                  <a:pt x="81" y="112"/>
                  <a:pt x="81" y="113"/>
                </a:cubicBezTo>
                <a:cubicBezTo>
                  <a:pt x="81" y="114"/>
                  <a:pt x="80" y="115"/>
                  <a:pt x="80" y="116"/>
                </a:cubicBezTo>
                <a:cubicBezTo>
                  <a:pt x="80" y="116"/>
                  <a:pt x="80" y="117"/>
                  <a:pt x="80" y="118"/>
                </a:cubicBezTo>
                <a:cubicBezTo>
                  <a:pt x="79" y="119"/>
                  <a:pt x="79" y="120"/>
                  <a:pt x="79" y="121"/>
                </a:cubicBezTo>
                <a:cubicBezTo>
                  <a:pt x="79" y="122"/>
                  <a:pt x="79" y="122"/>
                  <a:pt x="79" y="123"/>
                </a:cubicBezTo>
                <a:cubicBezTo>
                  <a:pt x="79" y="124"/>
                  <a:pt x="78" y="126"/>
                  <a:pt x="78" y="128"/>
                </a:cubicBezTo>
                <a:cubicBezTo>
                  <a:pt x="78" y="155"/>
                  <a:pt x="101" y="178"/>
                  <a:pt x="128" y="178"/>
                </a:cubicBezTo>
                <a:cubicBezTo>
                  <a:pt x="155" y="178"/>
                  <a:pt x="178" y="155"/>
                  <a:pt x="178" y="128"/>
                </a:cubicBezTo>
                <a:cubicBezTo>
                  <a:pt x="178" y="126"/>
                  <a:pt x="177" y="124"/>
                  <a:pt x="177" y="123"/>
                </a:cubicBezTo>
                <a:cubicBezTo>
                  <a:pt x="177" y="122"/>
                  <a:pt x="177" y="122"/>
                  <a:pt x="177" y="121"/>
                </a:cubicBezTo>
                <a:cubicBezTo>
                  <a:pt x="177" y="120"/>
                  <a:pt x="177" y="119"/>
                  <a:pt x="176" y="118"/>
                </a:cubicBezTo>
                <a:cubicBezTo>
                  <a:pt x="176" y="117"/>
                  <a:pt x="176" y="116"/>
                  <a:pt x="176" y="116"/>
                </a:cubicBezTo>
                <a:cubicBezTo>
                  <a:pt x="176" y="115"/>
                  <a:pt x="175" y="114"/>
                  <a:pt x="175" y="113"/>
                </a:cubicBezTo>
                <a:cubicBezTo>
                  <a:pt x="175" y="112"/>
                  <a:pt x="175" y="111"/>
                  <a:pt x="175" y="111"/>
                </a:cubicBezTo>
                <a:cubicBezTo>
                  <a:pt x="174" y="110"/>
                  <a:pt x="174" y="109"/>
                  <a:pt x="173" y="108"/>
                </a:cubicBezTo>
                <a:cubicBezTo>
                  <a:pt x="173" y="108"/>
                  <a:pt x="173" y="107"/>
                  <a:pt x="173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65" y="90"/>
                  <a:pt x="148" y="78"/>
                  <a:pt x="128" y="78"/>
                </a:cubicBezTo>
                <a:moveTo>
                  <a:pt x="227" y="42"/>
                </a:moveTo>
                <a:cubicBezTo>
                  <a:pt x="227" y="35"/>
                  <a:pt x="221" y="29"/>
                  <a:pt x="214" y="29"/>
                </a:cubicBezTo>
                <a:cubicBezTo>
                  <a:pt x="189" y="29"/>
                  <a:pt x="189" y="29"/>
                  <a:pt x="189" y="29"/>
                </a:cubicBezTo>
                <a:cubicBezTo>
                  <a:pt x="182" y="29"/>
                  <a:pt x="176" y="35"/>
                  <a:pt x="176" y="42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6" y="74"/>
                  <a:pt x="182" y="80"/>
                  <a:pt x="189" y="80"/>
                </a:cubicBezTo>
                <a:cubicBezTo>
                  <a:pt x="214" y="80"/>
                  <a:pt x="214" y="80"/>
                  <a:pt x="214" y="80"/>
                </a:cubicBezTo>
                <a:cubicBezTo>
                  <a:pt x="221" y="80"/>
                  <a:pt x="227" y="74"/>
                  <a:pt x="227" y="67"/>
                </a:cubicBezTo>
                <a:lnTo>
                  <a:pt x="227" y="42"/>
                </a:lnTo>
                <a:close/>
                <a:moveTo>
                  <a:pt x="227" y="107"/>
                </a:moveTo>
                <a:cubicBezTo>
                  <a:pt x="204" y="107"/>
                  <a:pt x="204" y="107"/>
                  <a:pt x="204" y="107"/>
                </a:cubicBezTo>
                <a:cubicBezTo>
                  <a:pt x="205" y="114"/>
                  <a:pt x="206" y="121"/>
                  <a:pt x="206" y="128"/>
                </a:cubicBezTo>
                <a:cubicBezTo>
                  <a:pt x="206" y="171"/>
                  <a:pt x="171" y="206"/>
                  <a:pt x="128" y="206"/>
                </a:cubicBezTo>
                <a:cubicBezTo>
                  <a:pt x="85" y="206"/>
                  <a:pt x="50" y="171"/>
                  <a:pt x="50" y="128"/>
                </a:cubicBezTo>
                <a:cubicBezTo>
                  <a:pt x="50" y="121"/>
                  <a:pt x="51" y="114"/>
                  <a:pt x="52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214"/>
                  <a:pt x="29" y="214"/>
                  <a:pt x="29" y="214"/>
                </a:cubicBezTo>
                <a:cubicBezTo>
                  <a:pt x="29" y="221"/>
                  <a:pt x="35" y="227"/>
                  <a:pt x="42" y="227"/>
                </a:cubicBezTo>
                <a:cubicBezTo>
                  <a:pt x="214" y="227"/>
                  <a:pt x="214" y="227"/>
                  <a:pt x="214" y="227"/>
                </a:cubicBezTo>
                <a:cubicBezTo>
                  <a:pt x="221" y="227"/>
                  <a:pt x="227" y="221"/>
                  <a:pt x="227" y="214"/>
                </a:cubicBezTo>
                <a:lnTo>
                  <a:pt x="227" y="1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EF040E18-129E-4510-BA21-B79507774915}"/>
              </a:ext>
            </a:extLst>
          </p:cNvPr>
          <p:cNvGrpSpPr/>
          <p:nvPr/>
        </p:nvGrpSpPr>
        <p:grpSpPr>
          <a:xfrm>
            <a:off x="1844993" y="3465853"/>
            <a:ext cx="8502014" cy="1144861"/>
            <a:chOff x="330210" y="2263589"/>
            <a:chExt cx="8502014" cy="1144861"/>
          </a:xfrm>
        </p:grpSpPr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3C739601-B629-4EBD-884D-9E59A8C5EC23}"/>
                </a:ext>
              </a:extLst>
            </p:cNvPr>
            <p:cNvSpPr/>
            <p:nvPr/>
          </p:nvSpPr>
          <p:spPr>
            <a:xfrm>
              <a:off x="330210" y="2893501"/>
              <a:ext cx="8502014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  </a:r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15143C99-6794-4D51-8BD2-7C5C01683BBC}"/>
                </a:ext>
              </a:extLst>
            </p:cNvPr>
            <p:cNvSpPr/>
            <p:nvPr/>
          </p:nvSpPr>
          <p:spPr>
            <a:xfrm>
              <a:off x="1250481" y="2263589"/>
              <a:ext cx="66614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Find Us On Social Media</a:t>
              </a:r>
              <a:endParaRPr lang="id-ID" sz="32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1E6054F-1935-40B3-807D-FBA8493919A2}"/>
              </a:ext>
            </a:extLst>
          </p:cNvPr>
          <p:cNvGrpSpPr/>
          <p:nvPr/>
        </p:nvGrpSpPr>
        <p:grpSpPr>
          <a:xfrm rot="18334150">
            <a:off x="3649395" y="-5500437"/>
            <a:ext cx="8356898" cy="9856653"/>
            <a:chOff x="5760104" y="-3002896"/>
            <a:chExt cx="8356898" cy="9856653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5AEB1F5-44A6-48C6-9F44-E7DB9E11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309733">
              <a:off x="5760104" y="-3002896"/>
              <a:ext cx="5415959" cy="5415959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8EE5372C-172A-481E-B96C-2B3A89FD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10035">
              <a:off x="9856152" y="639517"/>
              <a:ext cx="4260850" cy="426085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FD14E12-15F1-464F-981A-EA9E0F46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2103" y="2059508"/>
              <a:ext cx="1478209" cy="147820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91A2909-8E7A-4E93-BAA1-A3E8AB2D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3527">
              <a:off x="6626183" y="2453777"/>
              <a:ext cx="2565567" cy="2565567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19DC20E-C74E-4D4D-99FF-755E03C05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2103" y="3831975"/>
              <a:ext cx="2839101" cy="283910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F58210C-C9C5-430C-85A2-791E27ADB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916228">
              <a:off x="10594891" y="4616125"/>
              <a:ext cx="2237632" cy="2237632"/>
            </a:xfrm>
            <a:prstGeom prst="rect">
              <a:avLst/>
            </a:prstGeom>
          </p:spPr>
        </p:pic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9AB34055-AFF1-4B60-BBA6-AD29656F6E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2524" y="-1937786"/>
            <a:ext cx="4619979" cy="461997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4BB23D7-1733-44EB-9FB9-F39E279612D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85410">
            <a:off x="5571215" y="1874262"/>
            <a:ext cx="1059895" cy="10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2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 animBg="1"/>
      <p:bldP spid="14" grpId="0"/>
      <p:bldP spid="18" grpId="0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8220229-5CB8-4A0D-91A3-D4B002C72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09733">
            <a:off x="5760104" y="-3002896"/>
            <a:ext cx="5415959" cy="54159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E5E69A-AC04-40D9-B935-D0A363BF32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0035">
            <a:off x="9856152" y="639517"/>
            <a:ext cx="4260850" cy="4260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12DDAD-049D-454A-AE21-ECEE11C546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2405">
            <a:off x="6496300" y="2012989"/>
            <a:ext cx="1307227" cy="13072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188BB4-EACA-46F6-9575-942C39F228A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103" y="2059508"/>
            <a:ext cx="1478209" cy="14782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F46F3DA-F7F7-4ADC-B8A8-29F5316F593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3527">
            <a:off x="6975296" y="2506608"/>
            <a:ext cx="2565567" cy="25655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B1C7F7C-1387-44EB-8993-2218AC16202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85410">
            <a:off x="6450453" y="4275325"/>
            <a:ext cx="1059895" cy="105989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0B0755D-F1FA-417E-B4AE-59884F44F31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788" y="4802155"/>
            <a:ext cx="4619979" cy="46199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BAC19D9-389C-4E62-9A11-D4E0777C126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103" y="3831975"/>
            <a:ext cx="2839101" cy="283910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5172806-F10E-470E-A9FC-83B19BA5336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916228">
            <a:off x="10594891" y="4616125"/>
            <a:ext cx="2237632" cy="22376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81EFC97-65BD-4D1D-96AA-CE4089C6558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934" y="754374"/>
            <a:ext cx="888713" cy="88871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0A06DF9-9126-47A6-B636-8D7AD11E0F92}"/>
              </a:ext>
            </a:extLst>
          </p:cNvPr>
          <p:cNvSpPr txBox="1"/>
          <p:nvPr/>
        </p:nvSpPr>
        <p:spPr>
          <a:xfrm>
            <a:off x="746174" y="654004"/>
            <a:ext cx="3521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rPr>
              <a:t>G     LDART</a:t>
            </a:r>
            <a:endParaRPr lang="zh-CN" altLang="en-US" sz="4800" dirty="0">
              <a:solidFill>
                <a:schemeClr val="bg1"/>
              </a:solidFill>
              <a:latin typeface="Arenq" panose="02000603000000020004" pitchFamily="50" charset="0"/>
              <a:cs typeface="Aharoni" panose="02010803020104030203" pitchFamily="2" charset="-79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D6B6E1-FCA9-4833-B219-DDFDE901EF3A}"/>
              </a:ext>
            </a:extLst>
          </p:cNvPr>
          <p:cNvSpPr txBox="1"/>
          <p:nvPr/>
        </p:nvSpPr>
        <p:spPr>
          <a:xfrm>
            <a:off x="648211" y="2059508"/>
            <a:ext cx="488650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haroni" panose="02010803020104030203" pitchFamily="2" charset="-79"/>
              </a:rPr>
              <a:t>THNAKYOU</a:t>
            </a:r>
            <a:endParaRPr lang="zh-CN" altLang="en-US" sz="6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haroni" panose="02010803020104030203" pitchFamily="2" charset="-79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A00BD1-D1AC-4B17-AE81-99B6FA11E849}"/>
              </a:ext>
            </a:extLst>
          </p:cNvPr>
          <p:cNvSpPr txBox="1"/>
          <p:nvPr/>
        </p:nvSpPr>
        <p:spPr>
          <a:xfrm>
            <a:off x="773886" y="591896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| HIGH-RES 3D GOLDEN SHAPE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1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gradFill>
                <a:gsLst>
                  <a:gs pos="100000">
                    <a:srgbClr val="EBD898"/>
                  </a:gs>
                  <a:gs pos="0">
                    <a:srgbClr val="91835C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gradFill>
                <a:gsLst>
                  <a:gs pos="100000">
                    <a:srgbClr val="EBD898"/>
                  </a:gs>
                  <a:gs pos="0">
                    <a:srgbClr val="91835C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gradFill>
                <a:gsLst>
                  <a:gs pos="100000">
                    <a:srgbClr val="EBD898"/>
                  </a:gs>
                  <a:gs pos="0">
                    <a:srgbClr val="91835C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</a:rPr>
              <a:t>更多精品</a:t>
            </a:r>
            <a:r>
              <a:rPr lang="en-US" altLang="zh-CN" b="1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</a:rPr>
              <a:t>PPT</a:t>
            </a:r>
            <a:r>
              <a:rPr lang="zh-CN" altLang="en-US" b="1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</a:rPr>
              <a:t>模板：</a:t>
            </a:r>
            <a:r>
              <a:rPr lang="en-US" altLang="zh-CN" b="1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http://ibaotu.com/ppt/</a:t>
            </a:r>
            <a:endParaRPr lang="zh-CN" altLang="en-US" b="1" dirty="0">
              <a:gradFill>
                <a:gsLst>
                  <a:gs pos="100000">
                    <a:srgbClr val="EBD898"/>
                  </a:gs>
                  <a:gs pos="0">
                    <a:srgbClr val="91835C"/>
                  </a:gs>
                </a:gsLst>
                <a:lin ang="5400000" scaled="0"/>
              </a:gra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EBD898"/>
                      </a:gs>
                      <a:gs pos="0">
                        <a:srgbClr val="91835C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点击进入</a:t>
              </a:r>
              <a:endParaRPr lang="zh-CN" altLang="en-US" b="1" dirty="0">
                <a:gradFill>
                  <a:gsLst>
                    <a:gs pos="100000">
                      <a:srgbClr val="EBD898"/>
                    </a:gs>
                    <a:gs pos="0">
                      <a:srgbClr val="91835C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A_图片 18">
            <a:extLst>
              <a:ext uri="{FF2B5EF4-FFF2-40B4-BE49-F238E27FC236}">
                <a16:creationId xmlns:a16="http://schemas.microsoft.com/office/drawing/2014/main" id="{68C68453-BD39-4F9A-AD1C-3CB455B8FE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64068">
            <a:off x="-2188215" y="4603867"/>
            <a:ext cx="4619979" cy="46199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49311D-3EEA-4703-813B-D121BDD2B5C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09733">
            <a:off x="10329033" y="-2525225"/>
            <a:ext cx="5415959" cy="5415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BDA257-DC4A-4FAE-8DF7-658828E5A7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835943" y="-2060557"/>
            <a:ext cx="8210550" cy="104584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1DBBF8-6FAE-4198-A2F6-40B27A4A69E4}"/>
              </a:ext>
            </a:extLst>
          </p:cNvPr>
          <p:cNvSpPr/>
          <p:nvPr/>
        </p:nvSpPr>
        <p:spPr>
          <a:xfrm>
            <a:off x="0" y="5912"/>
            <a:ext cx="12192000" cy="6852088"/>
          </a:xfrm>
          <a:prstGeom prst="rect">
            <a:avLst/>
          </a:prstGeom>
          <a:solidFill>
            <a:srgbClr val="191919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EC9ED2-F0DD-410B-B885-28B6D6418E23}"/>
              </a:ext>
            </a:extLst>
          </p:cNvPr>
          <p:cNvGrpSpPr/>
          <p:nvPr/>
        </p:nvGrpSpPr>
        <p:grpSpPr>
          <a:xfrm>
            <a:off x="234025" y="294316"/>
            <a:ext cx="11312675" cy="6021724"/>
            <a:chOff x="2019962" y="449057"/>
            <a:chExt cx="11312675" cy="602172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532C9E-8C2E-4604-91F5-5A68BECD6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9962" y="449057"/>
              <a:ext cx="2061866" cy="206186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AB42589-DC85-4883-867E-2D7D8F4F3E43}"/>
                </a:ext>
              </a:extLst>
            </p:cNvPr>
            <p:cNvSpPr txBox="1"/>
            <p:nvPr/>
          </p:nvSpPr>
          <p:spPr>
            <a:xfrm>
              <a:off x="4081828" y="1337464"/>
              <a:ext cx="8434571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PART ONE</a:t>
              </a:r>
            </a:p>
            <a:p>
              <a:r>
                <a:rPr lang="en-US" altLang="zh-CN" sz="5400" b="1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3D</a:t>
              </a:r>
              <a:r>
                <a:rPr lang="zh-CN" altLang="en-US" sz="5400" b="1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打印高氮钢技术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48C6EF-2AE9-43D6-9CFF-2F94ECCDE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48594" y="4886738"/>
              <a:ext cx="1584043" cy="1584043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F51E221-9FE7-4DC6-A519-E6CA80CEAD02}"/>
              </a:ext>
            </a:extLst>
          </p:cNvPr>
          <p:cNvSpPr txBox="1"/>
          <p:nvPr/>
        </p:nvSpPr>
        <p:spPr>
          <a:xfrm>
            <a:off x="335736" y="6018599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HIGH-RES 3D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GOLDEN SHAPE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64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3D9AC46A-3AB8-4AC4-BB02-9FA50AA7EF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568" y="189151"/>
            <a:ext cx="5104381" cy="5104381"/>
          </a:xfrm>
          <a:prstGeom prst="rect">
            <a:avLst/>
          </a:prstGeom>
        </p:spPr>
      </p:pic>
      <p:grpSp>
        <p:nvGrpSpPr>
          <p:cNvPr id="7" name="Group 24">
            <a:extLst>
              <a:ext uri="{FF2B5EF4-FFF2-40B4-BE49-F238E27FC236}">
                <a16:creationId xmlns:a16="http://schemas.microsoft.com/office/drawing/2014/main" id="{A89D24FB-3797-4BD2-910A-872233EEE119}"/>
              </a:ext>
            </a:extLst>
          </p:cNvPr>
          <p:cNvGrpSpPr/>
          <p:nvPr/>
        </p:nvGrpSpPr>
        <p:grpSpPr>
          <a:xfrm>
            <a:off x="6518462" y="3020924"/>
            <a:ext cx="1468572" cy="1601985"/>
            <a:chOff x="8210316" y="2950690"/>
            <a:chExt cx="1468572" cy="1601985"/>
          </a:xfrm>
        </p:grpSpPr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558536E6-6B1B-46D7-98A0-BFB1C10EDDA5}"/>
                </a:ext>
              </a:extLst>
            </p:cNvPr>
            <p:cNvSpPr txBox="1"/>
            <p:nvPr/>
          </p:nvSpPr>
          <p:spPr>
            <a:xfrm>
              <a:off x="8259429" y="3151518"/>
              <a:ext cx="13703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18</a:t>
              </a:r>
              <a:endParaRPr lang="id-ID" sz="6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1C0DFB6D-FD99-4C48-9EEF-DE2FC03843E6}"/>
                </a:ext>
              </a:extLst>
            </p:cNvPr>
            <p:cNvSpPr/>
            <p:nvPr/>
          </p:nvSpPr>
          <p:spPr>
            <a:xfrm>
              <a:off x="8210316" y="2950690"/>
              <a:ext cx="14685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August</a:t>
              </a: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D30134FF-EACE-4E0A-B09C-34DB5A7DEB4F}"/>
                </a:ext>
              </a:extLst>
            </p:cNvPr>
            <p:cNvSpPr/>
            <p:nvPr/>
          </p:nvSpPr>
          <p:spPr>
            <a:xfrm>
              <a:off x="8210316" y="4091010"/>
              <a:ext cx="14685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2018</a:t>
              </a: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3D2F05FC-670A-4FD0-898D-EFD2D1324685}"/>
              </a:ext>
            </a:extLst>
          </p:cNvPr>
          <p:cNvGrpSpPr/>
          <p:nvPr/>
        </p:nvGrpSpPr>
        <p:grpSpPr>
          <a:xfrm>
            <a:off x="6734669" y="656896"/>
            <a:ext cx="1401425" cy="444499"/>
            <a:chOff x="7921860" y="368301"/>
            <a:chExt cx="1016034" cy="322262"/>
          </a:xfrm>
          <a:solidFill>
            <a:srgbClr val="91835C"/>
          </a:solidFill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A1C3326-6357-431A-A438-CB2DAAA782D6}"/>
                </a:ext>
              </a:extLst>
            </p:cNvPr>
            <p:cNvSpPr txBox="1"/>
            <p:nvPr/>
          </p:nvSpPr>
          <p:spPr>
            <a:xfrm>
              <a:off x="7921860" y="368301"/>
              <a:ext cx="1016034" cy="322262"/>
            </a:xfrm>
            <a:custGeom>
              <a:avLst/>
              <a:gdLst>
                <a:gd name="connsiteX0" fmla="*/ 0 w 1493684"/>
                <a:gd name="connsiteY0" fmla="*/ 0 h 447675"/>
                <a:gd name="connsiteX1" fmla="*/ 1493684 w 1493684"/>
                <a:gd name="connsiteY1" fmla="*/ 0 h 447675"/>
                <a:gd name="connsiteX2" fmla="*/ 1493684 w 1493684"/>
                <a:gd name="connsiteY2" fmla="*/ 342900 h 447675"/>
                <a:gd name="connsiteX3" fmla="*/ 0 w 1493684"/>
                <a:gd name="connsiteY3" fmla="*/ 447675 h 447675"/>
                <a:gd name="connsiteX4" fmla="*/ 0 w 1493684"/>
                <a:gd name="connsiteY4" fmla="*/ 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684" h="447675">
                  <a:moveTo>
                    <a:pt x="0" y="0"/>
                  </a:moveTo>
                  <a:lnTo>
                    <a:pt x="1493684" y="0"/>
                  </a:lnTo>
                  <a:lnTo>
                    <a:pt x="1493684" y="342900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 sz="20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C3113992-BC4B-4CAD-A74F-286223D1CF94}"/>
                </a:ext>
              </a:extLst>
            </p:cNvPr>
            <p:cNvGrpSpPr/>
            <p:nvPr/>
          </p:nvGrpSpPr>
          <p:grpSpPr>
            <a:xfrm>
              <a:off x="7985780" y="423222"/>
              <a:ext cx="888193" cy="136996"/>
              <a:chOff x="990988" y="5113817"/>
              <a:chExt cx="1233850" cy="190310"/>
            </a:xfrm>
            <a:grpFill/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C6D51C65-45EE-411B-BFE1-A1D1F23D55B3}"/>
                  </a:ext>
                </a:extLst>
              </p:cNvPr>
              <p:cNvSpPr txBox="1"/>
              <p:nvPr/>
            </p:nvSpPr>
            <p:spPr>
              <a:xfrm>
                <a:off x="1406745" y="5113817"/>
                <a:ext cx="34461" cy="34204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34204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34204"/>
                    </a:lnTo>
                    <a:lnTo>
                      <a:pt x="0" y="342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TextBox 9">
                <a:extLst>
                  <a:ext uri="{FF2B5EF4-FFF2-40B4-BE49-F238E27FC236}">
                    <a16:creationId xmlns:a16="http://schemas.microsoft.com/office/drawing/2014/main" id="{6B1ACEB9-4B6C-491E-8A7D-6F5780CA6AFC}"/>
                  </a:ext>
                </a:extLst>
              </p:cNvPr>
              <p:cNvSpPr txBox="1"/>
              <p:nvPr/>
            </p:nvSpPr>
            <p:spPr>
              <a:xfrm>
                <a:off x="990988" y="5118960"/>
                <a:ext cx="147104" cy="182594"/>
              </a:xfrm>
              <a:custGeom>
                <a:avLst/>
                <a:gdLst/>
                <a:ahLst/>
                <a:cxnLst/>
                <a:rect l="l" t="t" r="r" b="b"/>
                <a:pathLst>
                  <a:path w="147104" h="182594">
                    <a:moveTo>
                      <a:pt x="0" y="0"/>
                    </a:moveTo>
                    <a:lnTo>
                      <a:pt x="97727" y="0"/>
                    </a:lnTo>
                    <a:cubicBezTo>
                      <a:pt x="104070" y="0"/>
                      <a:pt x="109814" y="1372"/>
                      <a:pt x="114957" y="4115"/>
                    </a:cubicBezTo>
                    <a:cubicBezTo>
                      <a:pt x="120101" y="6858"/>
                      <a:pt x="124473" y="10416"/>
                      <a:pt x="128073" y="14788"/>
                    </a:cubicBezTo>
                    <a:cubicBezTo>
                      <a:pt x="131674" y="19160"/>
                      <a:pt x="134460" y="24132"/>
                      <a:pt x="136431" y="29704"/>
                    </a:cubicBezTo>
                    <a:cubicBezTo>
                      <a:pt x="138403" y="35276"/>
                      <a:pt x="139389" y="40891"/>
                      <a:pt x="139389" y="46549"/>
                    </a:cubicBezTo>
                    <a:cubicBezTo>
                      <a:pt x="139389" y="55464"/>
                      <a:pt x="137160" y="63822"/>
                      <a:pt x="132702" y="71623"/>
                    </a:cubicBezTo>
                    <a:cubicBezTo>
                      <a:pt x="128245" y="79424"/>
                      <a:pt x="121730" y="85211"/>
                      <a:pt x="113157" y="88983"/>
                    </a:cubicBezTo>
                    <a:cubicBezTo>
                      <a:pt x="123615" y="92069"/>
                      <a:pt x="131888" y="97598"/>
                      <a:pt x="137974" y="105570"/>
                    </a:cubicBezTo>
                    <a:cubicBezTo>
                      <a:pt x="144061" y="113543"/>
                      <a:pt x="147104" y="123530"/>
                      <a:pt x="147104" y="135531"/>
                    </a:cubicBezTo>
                    <a:cubicBezTo>
                      <a:pt x="147104" y="143246"/>
                      <a:pt x="145561" y="150019"/>
                      <a:pt x="142475" y="155848"/>
                    </a:cubicBezTo>
                    <a:cubicBezTo>
                      <a:pt x="139389" y="161677"/>
                      <a:pt x="135146" y="166564"/>
                      <a:pt x="129745" y="170507"/>
                    </a:cubicBezTo>
                    <a:cubicBezTo>
                      <a:pt x="124344" y="174450"/>
                      <a:pt x="118086" y="177451"/>
                      <a:pt x="110971" y="179508"/>
                    </a:cubicBezTo>
                    <a:cubicBezTo>
                      <a:pt x="103856" y="181566"/>
                      <a:pt x="96269" y="182594"/>
                      <a:pt x="88211" y="182594"/>
                    </a:cubicBezTo>
                    <a:lnTo>
                      <a:pt x="0" y="182594"/>
                    </a:lnTo>
                    <a:lnTo>
                      <a:pt x="0" y="0"/>
                    </a:lnTo>
                    <a:close/>
                    <a:moveTo>
                      <a:pt x="35490" y="30347"/>
                    </a:moveTo>
                    <a:lnTo>
                      <a:pt x="35490" y="76381"/>
                    </a:lnTo>
                    <a:lnTo>
                      <a:pt x="82810" y="76381"/>
                    </a:lnTo>
                    <a:cubicBezTo>
                      <a:pt x="88811" y="76381"/>
                      <a:pt x="93912" y="74324"/>
                      <a:pt x="98112" y="70209"/>
                    </a:cubicBezTo>
                    <a:cubicBezTo>
                      <a:pt x="102313" y="66094"/>
                      <a:pt x="104413" y="60436"/>
                      <a:pt x="104413" y="53235"/>
                    </a:cubicBezTo>
                    <a:cubicBezTo>
                      <a:pt x="104413" y="46206"/>
                      <a:pt x="102484" y="40634"/>
                      <a:pt x="98627" y="36519"/>
                    </a:cubicBezTo>
                    <a:cubicBezTo>
                      <a:pt x="94769" y="32404"/>
                      <a:pt x="90011" y="30347"/>
                      <a:pt x="84353" y="30347"/>
                    </a:cubicBezTo>
                    <a:lnTo>
                      <a:pt x="35490" y="30347"/>
                    </a:lnTo>
                    <a:close/>
                    <a:moveTo>
                      <a:pt x="35490" y="104413"/>
                    </a:moveTo>
                    <a:lnTo>
                      <a:pt x="35490" y="152505"/>
                    </a:lnTo>
                    <a:lnTo>
                      <a:pt x="88211" y="152505"/>
                    </a:lnTo>
                    <a:cubicBezTo>
                      <a:pt x="91469" y="152505"/>
                      <a:pt x="94512" y="151905"/>
                      <a:pt x="97341" y="150705"/>
                    </a:cubicBezTo>
                    <a:cubicBezTo>
                      <a:pt x="100170" y="149504"/>
                      <a:pt x="102613" y="147833"/>
                      <a:pt x="104670" y="145690"/>
                    </a:cubicBezTo>
                    <a:cubicBezTo>
                      <a:pt x="106728" y="143547"/>
                      <a:pt x="108356" y="141018"/>
                      <a:pt x="109557" y="138103"/>
                    </a:cubicBezTo>
                    <a:cubicBezTo>
                      <a:pt x="110757" y="135188"/>
                      <a:pt x="111357" y="132102"/>
                      <a:pt x="111357" y="128845"/>
                    </a:cubicBezTo>
                    <a:cubicBezTo>
                      <a:pt x="111357" y="125587"/>
                      <a:pt x="110800" y="122458"/>
                      <a:pt x="109685" y="119458"/>
                    </a:cubicBezTo>
                    <a:cubicBezTo>
                      <a:pt x="108571" y="116457"/>
                      <a:pt x="107071" y="113843"/>
                      <a:pt x="105185" y="111614"/>
                    </a:cubicBezTo>
                    <a:cubicBezTo>
                      <a:pt x="103299" y="109385"/>
                      <a:pt x="101070" y="107628"/>
                      <a:pt x="98498" y="106342"/>
                    </a:cubicBezTo>
                    <a:cubicBezTo>
                      <a:pt x="95926" y="105056"/>
                      <a:pt x="93097" y="104413"/>
                      <a:pt x="90011" y="104413"/>
                    </a:cubicBezTo>
                    <a:lnTo>
                      <a:pt x="35490" y="1044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2C6507C3-0B28-4127-8F6C-C8741EEDBDDA}"/>
                  </a:ext>
                </a:extLst>
              </p:cNvPr>
              <p:cNvSpPr txBox="1"/>
              <p:nvPr/>
            </p:nvSpPr>
            <p:spPr>
              <a:xfrm>
                <a:off x="1768190" y="5164224"/>
                <a:ext cx="115471" cy="139903"/>
              </a:xfrm>
              <a:custGeom>
                <a:avLst/>
                <a:gdLst/>
                <a:ahLst/>
                <a:cxnLst/>
                <a:rect l="l" t="t" r="r" b="b"/>
                <a:pathLst>
                  <a:path w="115471" h="139903">
                    <a:moveTo>
                      <a:pt x="57607" y="0"/>
                    </a:moveTo>
                    <a:cubicBezTo>
                      <a:pt x="67723" y="0"/>
                      <a:pt x="77195" y="1457"/>
                      <a:pt x="86025" y="4372"/>
                    </a:cubicBezTo>
                    <a:cubicBezTo>
                      <a:pt x="94855" y="7286"/>
                      <a:pt x="102956" y="12001"/>
                      <a:pt x="110328" y="18516"/>
                    </a:cubicBezTo>
                    <a:lnTo>
                      <a:pt x="96440" y="39348"/>
                    </a:lnTo>
                    <a:cubicBezTo>
                      <a:pt x="89583" y="34204"/>
                      <a:pt x="82939" y="30432"/>
                      <a:pt x="76509" y="28032"/>
                    </a:cubicBezTo>
                    <a:cubicBezTo>
                      <a:pt x="70080" y="25632"/>
                      <a:pt x="63694" y="24431"/>
                      <a:pt x="57350" y="24431"/>
                    </a:cubicBezTo>
                    <a:cubicBezTo>
                      <a:pt x="51521" y="24431"/>
                      <a:pt x="46634" y="25632"/>
                      <a:pt x="42691" y="28032"/>
                    </a:cubicBezTo>
                    <a:cubicBezTo>
                      <a:pt x="38748" y="30432"/>
                      <a:pt x="36776" y="34290"/>
                      <a:pt x="36776" y="39605"/>
                    </a:cubicBezTo>
                    <a:cubicBezTo>
                      <a:pt x="36776" y="42005"/>
                      <a:pt x="37247" y="43977"/>
                      <a:pt x="38190" y="45520"/>
                    </a:cubicBezTo>
                    <a:cubicBezTo>
                      <a:pt x="39133" y="47063"/>
                      <a:pt x="40634" y="48434"/>
                      <a:pt x="42691" y="49635"/>
                    </a:cubicBezTo>
                    <a:cubicBezTo>
                      <a:pt x="44748" y="50835"/>
                      <a:pt x="47449" y="51992"/>
                      <a:pt x="50792" y="53106"/>
                    </a:cubicBezTo>
                    <a:cubicBezTo>
                      <a:pt x="54135" y="54221"/>
                      <a:pt x="58293" y="55378"/>
                      <a:pt x="63265" y="56578"/>
                    </a:cubicBezTo>
                    <a:cubicBezTo>
                      <a:pt x="72523" y="58979"/>
                      <a:pt x="80453" y="61379"/>
                      <a:pt x="87054" y="63779"/>
                    </a:cubicBezTo>
                    <a:cubicBezTo>
                      <a:pt x="93654" y="66179"/>
                      <a:pt x="99055" y="68923"/>
                      <a:pt x="103256" y="72009"/>
                    </a:cubicBezTo>
                    <a:cubicBezTo>
                      <a:pt x="107456" y="75095"/>
                      <a:pt x="110542" y="78652"/>
                      <a:pt x="112514" y="82682"/>
                    </a:cubicBezTo>
                    <a:cubicBezTo>
                      <a:pt x="114486" y="86711"/>
                      <a:pt x="115471" y="91554"/>
                      <a:pt x="115471" y="97212"/>
                    </a:cubicBezTo>
                    <a:cubicBezTo>
                      <a:pt x="115471" y="110414"/>
                      <a:pt x="110585" y="120829"/>
                      <a:pt x="100812" y="128459"/>
                    </a:cubicBezTo>
                    <a:cubicBezTo>
                      <a:pt x="91040" y="136088"/>
                      <a:pt x="77753" y="139903"/>
                      <a:pt x="60950" y="139903"/>
                    </a:cubicBezTo>
                    <a:cubicBezTo>
                      <a:pt x="49635" y="139903"/>
                      <a:pt x="38576" y="138103"/>
                      <a:pt x="27775" y="134502"/>
                    </a:cubicBezTo>
                    <a:cubicBezTo>
                      <a:pt x="16973" y="130902"/>
                      <a:pt x="7715" y="125758"/>
                      <a:pt x="0" y="119072"/>
                    </a:cubicBezTo>
                    <a:lnTo>
                      <a:pt x="12859" y="97469"/>
                    </a:lnTo>
                    <a:cubicBezTo>
                      <a:pt x="21088" y="103298"/>
                      <a:pt x="29104" y="107713"/>
                      <a:pt x="36905" y="110714"/>
                    </a:cubicBezTo>
                    <a:cubicBezTo>
                      <a:pt x="44706" y="113714"/>
                      <a:pt x="52464" y="115214"/>
                      <a:pt x="60179" y="115214"/>
                    </a:cubicBezTo>
                    <a:cubicBezTo>
                      <a:pt x="67037" y="115214"/>
                      <a:pt x="72438" y="113928"/>
                      <a:pt x="76381" y="111357"/>
                    </a:cubicBezTo>
                    <a:cubicBezTo>
                      <a:pt x="80324" y="108785"/>
                      <a:pt x="82296" y="105099"/>
                      <a:pt x="82296" y="100298"/>
                    </a:cubicBezTo>
                    <a:cubicBezTo>
                      <a:pt x="82296" y="95497"/>
                      <a:pt x="79981" y="91983"/>
                      <a:pt x="75352" y="89754"/>
                    </a:cubicBezTo>
                    <a:cubicBezTo>
                      <a:pt x="70723" y="87525"/>
                      <a:pt x="63179" y="84953"/>
                      <a:pt x="52721" y="82039"/>
                    </a:cubicBezTo>
                    <a:cubicBezTo>
                      <a:pt x="43977" y="79638"/>
                      <a:pt x="36519" y="77324"/>
                      <a:pt x="30347" y="75095"/>
                    </a:cubicBezTo>
                    <a:cubicBezTo>
                      <a:pt x="24174" y="72866"/>
                      <a:pt x="19202" y="70337"/>
                      <a:pt x="15430" y="67508"/>
                    </a:cubicBezTo>
                    <a:cubicBezTo>
                      <a:pt x="11659" y="64679"/>
                      <a:pt x="8915" y="61422"/>
                      <a:pt x="7201" y="57736"/>
                    </a:cubicBezTo>
                    <a:cubicBezTo>
                      <a:pt x="5486" y="54049"/>
                      <a:pt x="4629" y="49635"/>
                      <a:pt x="4629" y="44491"/>
                    </a:cubicBezTo>
                    <a:cubicBezTo>
                      <a:pt x="4629" y="37633"/>
                      <a:pt x="5958" y="31461"/>
                      <a:pt x="8615" y="25974"/>
                    </a:cubicBezTo>
                    <a:cubicBezTo>
                      <a:pt x="11273" y="20488"/>
                      <a:pt x="15002" y="15816"/>
                      <a:pt x="19802" y="11958"/>
                    </a:cubicBezTo>
                    <a:cubicBezTo>
                      <a:pt x="24603" y="8101"/>
                      <a:pt x="30218" y="5143"/>
                      <a:pt x="36647" y="3086"/>
                    </a:cubicBezTo>
                    <a:cubicBezTo>
                      <a:pt x="43077" y="1028"/>
                      <a:pt x="50063" y="0"/>
                      <a:pt x="576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id="{BD587FBF-F462-43B9-B5DF-64FC5DF14CCA}"/>
                  </a:ext>
                </a:extLst>
              </p:cNvPr>
              <p:cNvSpPr txBox="1"/>
              <p:nvPr/>
            </p:nvSpPr>
            <p:spPr>
              <a:xfrm>
                <a:off x="1245086" y="5164480"/>
                <a:ext cx="132960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960" h="139646">
                    <a:moveTo>
                      <a:pt x="63523" y="0"/>
                    </a:moveTo>
                    <a:cubicBezTo>
                      <a:pt x="82896" y="0"/>
                      <a:pt x="97941" y="4758"/>
                      <a:pt x="108657" y="14273"/>
                    </a:cubicBezTo>
                    <a:cubicBezTo>
                      <a:pt x="119373" y="23789"/>
                      <a:pt x="124730" y="37548"/>
                      <a:pt x="124730" y="55550"/>
                    </a:cubicBezTo>
                    <a:lnTo>
                      <a:pt x="124730" y="97469"/>
                    </a:lnTo>
                    <a:cubicBezTo>
                      <a:pt x="124730" y="101070"/>
                      <a:pt x="125373" y="103641"/>
                      <a:pt x="126659" y="105185"/>
                    </a:cubicBezTo>
                    <a:cubicBezTo>
                      <a:pt x="127945" y="106728"/>
                      <a:pt x="130045" y="107585"/>
                      <a:pt x="132960" y="107756"/>
                    </a:cubicBezTo>
                    <a:lnTo>
                      <a:pt x="132960" y="137074"/>
                    </a:lnTo>
                    <a:cubicBezTo>
                      <a:pt x="127131" y="138274"/>
                      <a:pt x="122073" y="138874"/>
                      <a:pt x="117787" y="138874"/>
                    </a:cubicBezTo>
                    <a:cubicBezTo>
                      <a:pt x="111272" y="138874"/>
                      <a:pt x="106257" y="137417"/>
                      <a:pt x="102742" y="134502"/>
                    </a:cubicBezTo>
                    <a:cubicBezTo>
                      <a:pt x="99227" y="131588"/>
                      <a:pt x="97041" y="127730"/>
                      <a:pt x="96184" y="122930"/>
                    </a:cubicBezTo>
                    <a:lnTo>
                      <a:pt x="95412" y="115472"/>
                    </a:lnTo>
                    <a:cubicBezTo>
                      <a:pt x="89412" y="123358"/>
                      <a:pt x="82125" y="129359"/>
                      <a:pt x="73553" y="133474"/>
                    </a:cubicBezTo>
                    <a:cubicBezTo>
                      <a:pt x="64980" y="137589"/>
                      <a:pt x="55807" y="139646"/>
                      <a:pt x="46035" y="139646"/>
                    </a:cubicBezTo>
                    <a:cubicBezTo>
                      <a:pt x="39520" y="139646"/>
                      <a:pt x="33433" y="138574"/>
                      <a:pt x="27775" y="136431"/>
                    </a:cubicBezTo>
                    <a:cubicBezTo>
                      <a:pt x="22118" y="134288"/>
                      <a:pt x="17231" y="131288"/>
                      <a:pt x="13116" y="127430"/>
                    </a:cubicBezTo>
                    <a:cubicBezTo>
                      <a:pt x="9002" y="123573"/>
                      <a:pt x="5787" y="119072"/>
                      <a:pt x="3472" y="113928"/>
                    </a:cubicBezTo>
                    <a:cubicBezTo>
                      <a:pt x="1158" y="108785"/>
                      <a:pt x="0" y="103127"/>
                      <a:pt x="0" y="96955"/>
                    </a:cubicBezTo>
                    <a:cubicBezTo>
                      <a:pt x="0" y="90611"/>
                      <a:pt x="1415" y="84739"/>
                      <a:pt x="4244" y="79338"/>
                    </a:cubicBezTo>
                    <a:cubicBezTo>
                      <a:pt x="7073" y="73938"/>
                      <a:pt x="11016" y="69351"/>
                      <a:pt x="16074" y="65580"/>
                    </a:cubicBezTo>
                    <a:cubicBezTo>
                      <a:pt x="21132" y="61808"/>
                      <a:pt x="27175" y="58850"/>
                      <a:pt x="34205" y="56707"/>
                    </a:cubicBezTo>
                    <a:cubicBezTo>
                      <a:pt x="41234" y="54564"/>
                      <a:pt x="48949" y="53492"/>
                      <a:pt x="57350" y="53492"/>
                    </a:cubicBezTo>
                    <a:cubicBezTo>
                      <a:pt x="63351" y="53492"/>
                      <a:pt x="69223" y="54007"/>
                      <a:pt x="74967" y="55035"/>
                    </a:cubicBezTo>
                    <a:cubicBezTo>
                      <a:pt x="80711" y="56064"/>
                      <a:pt x="85811" y="57521"/>
                      <a:pt x="90269" y="59407"/>
                    </a:cubicBezTo>
                    <a:lnTo>
                      <a:pt x="90269" y="51692"/>
                    </a:lnTo>
                    <a:cubicBezTo>
                      <a:pt x="90269" y="42777"/>
                      <a:pt x="87740" y="35919"/>
                      <a:pt x="82682" y="31118"/>
                    </a:cubicBezTo>
                    <a:cubicBezTo>
                      <a:pt x="77624" y="26318"/>
                      <a:pt x="70124" y="23917"/>
                      <a:pt x="60179" y="23917"/>
                    </a:cubicBezTo>
                    <a:cubicBezTo>
                      <a:pt x="52979" y="23917"/>
                      <a:pt x="45949" y="25203"/>
                      <a:pt x="39091" y="27775"/>
                    </a:cubicBezTo>
                    <a:cubicBezTo>
                      <a:pt x="32233" y="30347"/>
                      <a:pt x="25204" y="34119"/>
                      <a:pt x="18003" y="39091"/>
                    </a:cubicBezTo>
                    <a:lnTo>
                      <a:pt x="7459" y="17231"/>
                    </a:lnTo>
                    <a:cubicBezTo>
                      <a:pt x="24775" y="5744"/>
                      <a:pt x="43463" y="0"/>
                      <a:pt x="63523" y="0"/>
                    </a:cubicBezTo>
                    <a:close/>
                    <a:moveTo>
                      <a:pt x="63008" y="72780"/>
                    </a:moveTo>
                    <a:cubicBezTo>
                      <a:pt x="54093" y="72780"/>
                      <a:pt x="46806" y="74795"/>
                      <a:pt x="41148" y="78824"/>
                    </a:cubicBezTo>
                    <a:cubicBezTo>
                      <a:pt x="35491" y="82853"/>
                      <a:pt x="32662" y="87954"/>
                      <a:pt x="32662" y="94126"/>
                    </a:cubicBezTo>
                    <a:cubicBezTo>
                      <a:pt x="32662" y="99955"/>
                      <a:pt x="34891" y="104799"/>
                      <a:pt x="39348" y="108656"/>
                    </a:cubicBezTo>
                    <a:cubicBezTo>
                      <a:pt x="43806" y="112514"/>
                      <a:pt x="49292" y="114443"/>
                      <a:pt x="55807" y="114443"/>
                    </a:cubicBezTo>
                    <a:cubicBezTo>
                      <a:pt x="61637" y="114443"/>
                      <a:pt x="67166" y="113414"/>
                      <a:pt x="72395" y="111357"/>
                    </a:cubicBezTo>
                    <a:cubicBezTo>
                      <a:pt x="77624" y="109299"/>
                      <a:pt x="81696" y="106556"/>
                      <a:pt x="84611" y="103127"/>
                    </a:cubicBezTo>
                    <a:cubicBezTo>
                      <a:pt x="88383" y="100212"/>
                      <a:pt x="90269" y="96955"/>
                      <a:pt x="90269" y="93354"/>
                    </a:cubicBezTo>
                    <a:lnTo>
                      <a:pt x="90269" y="77924"/>
                    </a:lnTo>
                    <a:cubicBezTo>
                      <a:pt x="86154" y="76381"/>
                      <a:pt x="81696" y="75138"/>
                      <a:pt x="76896" y="74195"/>
                    </a:cubicBezTo>
                    <a:cubicBezTo>
                      <a:pt x="72095" y="73252"/>
                      <a:pt x="67466" y="72780"/>
                      <a:pt x="63008" y="7278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TextBox 12">
                <a:extLst>
                  <a:ext uri="{FF2B5EF4-FFF2-40B4-BE49-F238E27FC236}">
                    <a16:creationId xmlns:a16="http://schemas.microsoft.com/office/drawing/2014/main" id="{5B14230A-7FA5-4886-A5B4-66E36214E9CA}"/>
                  </a:ext>
                </a:extLst>
              </p:cNvPr>
              <p:cNvSpPr txBox="1"/>
              <p:nvPr/>
            </p:nvSpPr>
            <p:spPr>
              <a:xfrm>
                <a:off x="1473420" y="5164480"/>
                <a:ext cx="125244" cy="137074"/>
              </a:xfrm>
              <a:custGeom>
                <a:avLst/>
                <a:gdLst/>
                <a:ahLst/>
                <a:cxnLst/>
                <a:rect l="l" t="t" r="r" b="b"/>
                <a:pathLst>
                  <a:path w="125244" h="137074">
                    <a:moveTo>
                      <a:pt x="84610" y="0"/>
                    </a:moveTo>
                    <a:cubicBezTo>
                      <a:pt x="93011" y="0"/>
                      <a:pt x="99869" y="1543"/>
                      <a:pt x="105184" y="4629"/>
                    </a:cubicBezTo>
                    <a:cubicBezTo>
                      <a:pt x="110499" y="7715"/>
                      <a:pt x="114614" y="11744"/>
                      <a:pt x="117529" y="16716"/>
                    </a:cubicBezTo>
                    <a:cubicBezTo>
                      <a:pt x="120443" y="21688"/>
                      <a:pt x="122458" y="27346"/>
                      <a:pt x="123572" y="33690"/>
                    </a:cubicBezTo>
                    <a:cubicBezTo>
                      <a:pt x="124687" y="40034"/>
                      <a:pt x="125244" y="46463"/>
                      <a:pt x="125244" y="52978"/>
                    </a:cubicBezTo>
                    <a:lnTo>
                      <a:pt x="125244" y="137074"/>
                    </a:lnTo>
                    <a:lnTo>
                      <a:pt x="90783" y="137074"/>
                    </a:lnTo>
                    <a:lnTo>
                      <a:pt x="90783" y="61465"/>
                    </a:lnTo>
                    <a:cubicBezTo>
                      <a:pt x="90783" y="50663"/>
                      <a:pt x="88897" y="42777"/>
                      <a:pt x="85125" y="37805"/>
                    </a:cubicBezTo>
                    <a:cubicBezTo>
                      <a:pt x="81353" y="32833"/>
                      <a:pt x="76124" y="30347"/>
                      <a:pt x="69437" y="30347"/>
                    </a:cubicBezTo>
                    <a:cubicBezTo>
                      <a:pt x="66008" y="30347"/>
                      <a:pt x="62493" y="31032"/>
                      <a:pt x="58893" y="32404"/>
                    </a:cubicBezTo>
                    <a:cubicBezTo>
                      <a:pt x="55292" y="33776"/>
                      <a:pt x="51906" y="35704"/>
                      <a:pt x="48734" y="38190"/>
                    </a:cubicBezTo>
                    <a:cubicBezTo>
                      <a:pt x="45563" y="40676"/>
                      <a:pt x="42691" y="43634"/>
                      <a:pt x="40119" y="47063"/>
                    </a:cubicBezTo>
                    <a:cubicBezTo>
                      <a:pt x="37547" y="50492"/>
                      <a:pt x="35661" y="54264"/>
                      <a:pt x="34461" y="58379"/>
                    </a:cubicBezTo>
                    <a:lnTo>
                      <a:pt x="34461" y="137074"/>
                    </a:lnTo>
                    <a:lnTo>
                      <a:pt x="0" y="137074"/>
                    </a:lnTo>
                    <a:lnTo>
                      <a:pt x="0" y="2315"/>
                    </a:lnTo>
                    <a:lnTo>
                      <a:pt x="31118" y="2315"/>
                    </a:lnTo>
                    <a:lnTo>
                      <a:pt x="31118" y="27261"/>
                    </a:lnTo>
                    <a:cubicBezTo>
                      <a:pt x="36090" y="18688"/>
                      <a:pt x="43291" y="12001"/>
                      <a:pt x="52721" y="7201"/>
                    </a:cubicBezTo>
                    <a:cubicBezTo>
                      <a:pt x="62150" y="2400"/>
                      <a:pt x="72780" y="0"/>
                      <a:pt x="846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TextBox 13">
                <a:extLst>
                  <a:ext uri="{FF2B5EF4-FFF2-40B4-BE49-F238E27FC236}">
                    <a16:creationId xmlns:a16="http://schemas.microsoft.com/office/drawing/2014/main" id="{6E6019DD-2740-48D5-84AA-8000B1DF462D}"/>
                  </a:ext>
                </a:extLst>
              </p:cNvPr>
              <p:cNvSpPr txBox="1"/>
              <p:nvPr/>
            </p:nvSpPr>
            <p:spPr>
              <a:xfrm>
                <a:off x="1617333" y="5164480"/>
                <a:ext cx="141446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446" h="139646">
                    <a:moveTo>
                      <a:pt x="71237" y="0"/>
                    </a:moveTo>
                    <a:cubicBezTo>
                      <a:pt x="82210" y="0"/>
                      <a:pt x="92026" y="1886"/>
                      <a:pt x="100684" y="5658"/>
                    </a:cubicBezTo>
                    <a:cubicBezTo>
                      <a:pt x="109342" y="9430"/>
                      <a:pt x="116715" y="14487"/>
                      <a:pt x="122801" y="20831"/>
                    </a:cubicBezTo>
                    <a:cubicBezTo>
                      <a:pt x="128888" y="27175"/>
                      <a:pt x="133517" y="34547"/>
                      <a:pt x="136688" y="42948"/>
                    </a:cubicBezTo>
                    <a:cubicBezTo>
                      <a:pt x="139860" y="51349"/>
                      <a:pt x="141446" y="60093"/>
                      <a:pt x="141446" y="69180"/>
                    </a:cubicBezTo>
                    <a:cubicBezTo>
                      <a:pt x="141446" y="71409"/>
                      <a:pt x="141403" y="73552"/>
                      <a:pt x="141318" y="75609"/>
                    </a:cubicBezTo>
                    <a:cubicBezTo>
                      <a:pt x="141232" y="77667"/>
                      <a:pt x="141018" y="79381"/>
                      <a:pt x="140675" y="80753"/>
                    </a:cubicBezTo>
                    <a:lnTo>
                      <a:pt x="36519" y="80753"/>
                    </a:lnTo>
                    <a:cubicBezTo>
                      <a:pt x="37033" y="86068"/>
                      <a:pt x="38319" y="90783"/>
                      <a:pt x="40376" y="94898"/>
                    </a:cubicBezTo>
                    <a:cubicBezTo>
                      <a:pt x="42434" y="99012"/>
                      <a:pt x="45091" y="102527"/>
                      <a:pt x="48349" y="105442"/>
                    </a:cubicBezTo>
                    <a:cubicBezTo>
                      <a:pt x="51606" y="108356"/>
                      <a:pt x="55293" y="110585"/>
                      <a:pt x="59407" y="112128"/>
                    </a:cubicBezTo>
                    <a:cubicBezTo>
                      <a:pt x="63522" y="113671"/>
                      <a:pt x="67808" y="114443"/>
                      <a:pt x="72266" y="114443"/>
                    </a:cubicBezTo>
                    <a:cubicBezTo>
                      <a:pt x="79124" y="114443"/>
                      <a:pt x="85596" y="112771"/>
                      <a:pt x="91683" y="109428"/>
                    </a:cubicBezTo>
                    <a:cubicBezTo>
                      <a:pt x="97769" y="106085"/>
                      <a:pt x="101927" y="101670"/>
                      <a:pt x="104156" y="96183"/>
                    </a:cubicBezTo>
                    <a:lnTo>
                      <a:pt x="133731" y="104413"/>
                    </a:lnTo>
                    <a:cubicBezTo>
                      <a:pt x="128759" y="114700"/>
                      <a:pt x="120829" y="123144"/>
                      <a:pt x="109942" y="129745"/>
                    </a:cubicBezTo>
                    <a:cubicBezTo>
                      <a:pt x="99055" y="136346"/>
                      <a:pt x="86068" y="139646"/>
                      <a:pt x="70980" y="139646"/>
                    </a:cubicBezTo>
                    <a:cubicBezTo>
                      <a:pt x="60179" y="139646"/>
                      <a:pt x="50406" y="137803"/>
                      <a:pt x="41662" y="134117"/>
                    </a:cubicBezTo>
                    <a:cubicBezTo>
                      <a:pt x="32918" y="130431"/>
                      <a:pt x="25460" y="125416"/>
                      <a:pt x="19288" y="119072"/>
                    </a:cubicBezTo>
                    <a:cubicBezTo>
                      <a:pt x="13116" y="112728"/>
                      <a:pt x="8358" y="105356"/>
                      <a:pt x="5015" y="96955"/>
                    </a:cubicBezTo>
                    <a:cubicBezTo>
                      <a:pt x="1672" y="88554"/>
                      <a:pt x="0" y="79724"/>
                      <a:pt x="0" y="70466"/>
                    </a:cubicBezTo>
                    <a:cubicBezTo>
                      <a:pt x="0" y="60865"/>
                      <a:pt x="1629" y="51821"/>
                      <a:pt x="4886" y="43334"/>
                    </a:cubicBezTo>
                    <a:cubicBezTo>
                      <a:pt x="8144" y="34847"/>
                      <a:pt x="12859" y="27389"/>
                      <a:pt x="19031" y="20960"/>
                    </a:cubicBezTo>
                    <a:cubicBezTo>
                      <a:pt x="25203" y="14530"/>
                      <a:pt x="32704" y="9430"/>
                      <a:pt x="41534" y="5658"/>
                    </a:cubicBezTo>
                    <a:cubicBezTo>
                      <a:pt x="50363" y="1886"/>
                      <a:pt x="60265" y="0"/>
                      <a:pt x="71237" y="0"/>
                    </a:cubicBezTo>
                    <a:close/>
                    <a:moveTo>
                      <a:pt x="70723" y="24946"/>
                    </a:moveTo>
                    <a:cubicBezTo>
                      <a:pt x="66094" y="24946"/>
                      <a:pt x="61765" y="25760"/>
                      <a:pt x="57736" y="27389"/>
                    </a:cubicBezTo>
                    <a:cubicBezTo>
                      <a:pt x="53707" y="29018"/>
                      <a:pt x="50149" y="31290"/>
                      <a:pt x="47063" y="34204"/>
                    </a:cubicBezTo>
                    <a:cubicBezTo>
                      <a:pt x="43977" y="37119"/>
                      <a:pt x="41448" y="40634"/>
                      <a:pt x="39476" y="44748"/>
                    </a:cubicBezTo>
                    <a:cubicBezTo>
                      <a:pt x="37505" y="48863"/>
                      <a:pt x="36347" y="53407"/>
                      <a:pt x="36004" y="58379"/>
                    </a:cubicBezTo>
                    <a:lnTo>
                      <a:pt x="105956" y="58379"/>
                    </a:lnTo>
                    <a:cubicBezTo>
                      <a:pt x="105099" y="48263"/>
                      <a:pt x="101370" y="40162"/>
                      <a:pt x="94769" y="34076"/>
                    </a:cubicBezTo>
                    <a:cubicBezTo>
                      <a:pt x="88168" y="27989"/>
                      <a:pt x="80153" y="24946"/>
                      <a:pt x="70723" y="2494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TextBox 14">
                <a:extLst>
                  <a:ext uri="{FF2B5EF4-FFF2-40B4-BE49-F238E27FC236}">
                    <a16:creationId xmlns:a16="http://schemas.microsoft.com/office/drawing/2014/main" id="{EEC0E529-D2B8-4F66-BA11-340DF9599A4C}"/>
                  </a:ext>
                </a:extLst>
              </p:cNvPr>
              <p:cNvSpPr txBox="1"/>
              <p:nvPr/>
            </p:nvSpPr>
            <p:spPr>
              <a:xfrm>
                <a:off x="1893558" y="5164480"/>
                <a:ext cx="132445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445" h="139646">
                    <a:moveTo>
                      <a:pt x="70980" y="0"/>
                    </a:moveTo>
                    <a:cubicBezTo>
                      <a:pt x="85725" y="0"/>
                      <a:pt x="98284" y="3172"/>
                      <a:pt x="108656" y="9515"/>
                    </a:cubicBezTo>
                    <a:cubicBezTo>
                      <a:pt x="119029" y="15859"/>
                      <a:pt x="126787" y="24174"/>
                      <a:pt x="131931" y="34461"/>
                    </a:cubicBezTo>
                    <a:lnTo>
                      <a:pt x="98241" y="44748"/>
                    </a:lnTo>
                    <a:cubicBezTo>
                      <a:pt x="95326" y="39776"/>
                      <a:pt x="91469" y="35962"/>
                      <a:pt x="86668" y="33304"/>
                    </a:cubicBezTo>
                    <a:cubicBezTo>
                      <a:pt x="81867" y="30647"/>
                      <a:pt x="76552" y="29318"/>
                      <a:pt x="70723" y="29318"/>
                    </a:cubicBezTo>
                    <a:cubicBezTo>
                      <a:pt x="65751" y="29318"/>
                      <a:pt x="61122" y="30304"/>
                      <a:pt x="56836" y="32275"/>
                    </a:cubicBezTo>
                    <a:cubicBezTo>
                      <a:pt x="52549" y="34247"/>
                      <a:pt x="48820" y="36990"/>
                      <a:pt x="45649" y="40505"/>
                    </a:cubicBezTo>
                    <a:cubicBezTo>
                      <a:pt x="42477" y="44020"/>
                      <a:pt x="39991" y="48263"/>
                      <a:pt x="38190" y="53235"/>
                    </a:cubicBezTo>
                    <a:cubicBezTo>
                      <a:pt x="36390" y="58207"/>
                      <a:pt x="35490" y="63694"/>
                      <a:pt x="35490" y="69694"/>
                    </a:cubicBezTo>
                    <a:cubicBezTo>
                      <a:pt x="35490" y="75695"/>
                      <a:pt x="36433" y="81182"/>
                      <a:pt x="38319" y="86154"/>
                    </a:cubicBezTo>
                    <a:cubicBezTo>
                      <a:pt x="40205" y="91126"/>
                      <a:pt x="42734" y="95412"/>
                      <a:pt x="45906" y="99012"/>
                    </a:cubicBezTo>
                    <a:cubicBezTo>
                      <a:pt x="49078" y="102613"/>
                      <a:pt x="52807" y="105399"/>
                      <a:pt x="57093" y="107371"/>
                    </a:cubicBezTo>
                    <a:cubicBezTo>
                      <a:pt x="61379" y="109342"/>
                      <a:pt x="65922" y="110328"/>
                      <a:pt x="70723" y="110328"/>
                    </a:cubicBezTo>
                    <a:cubicBezTo>
                      <a:pt x="76895" y="110328"/>
                      <a:pt x="82596" y="108785"/>
                      <a:pt x="87825" y="105699"/>
                    </a:cubicBezTo>
                    <a:cubicBezTo>
                      <a:pt x="93054" y="102613"/>
                      <a:pt x="96698" y="98841"/>
                      <a:pt x="98755" y="94383"/>
                    </a:cubicBezTo>
                    <a:lnTo>
                      <a:pt x="132445" y="104670"/>
                    </a:lnTo>
                    <a:cubicBezTo>
                      <a:pt x="127816" y="114957"/>
                      <a:pt x="120186" y="123358"/>
                      <a:pt x="109557" y="129873"/>
                    </a:cubicBezTo>
                    <a:cubicBezTo>
                      <a:pt x="98927" y="136388"/>
                      <a:pt x="86154" y="139646"/>
                      <a:pt x="71237" y="139646"/>
                    </a:cubicBezTo>
                    <a:cubicBezTo>
                      <a:pt x="60265" y="139646"/>
                      <a:pt x="50406" y="137760"/>
                      <a:pt x="41662" y="133988"/>
                    </a:cubicBezTo>
                    <a:cubicBezTo>
                      <a:pt x="32918" y="130216"/>
                      <a:pt x="25460" y="125116"/>
                      <a:pt x="19288" y="118686"/>
                    </a:cubicBezTo>
                    <a:cubicBezTo>
                      <a:pt x="13116" y="112257"/>
                      <a:pt x="8358" y="104799"/>
                      <a:pt x="5015" y="96312"/>
                    </a:cubicBezTo>
                    <a:cubicBezTo>
                      <a:pt x="1672" y="87825"/>
                      <a:pt x="0" y="78953"/>
                      <a:pt x="0" y="69694"/>
                    </a:cubicBezTo>
                    <a:cubicBezTo>
                      <a:pt x="0" y="60265"/>
                      <a:pt x="1629" y="51349"/>
                      <a:pt x="4886" y="42948"/>
                    </a:cubicBezTo>
                    <a:cubicBezTo>
                      <a:pt x="8144" y="34547"/>
                      <a:pt x="12859" y="27175"/>
                      <a:pt x="19031" y="20831"/>
                    </a:cubicBezTo>
                    <a:cubicBezTo>
                      <a:pt x="25203" y="14487"/>
                      <a:pt x="32661" y="9430"/>
                      <a:pt x="41405" y="5658"/>
                    </a:cubicBezTo>
                    <a:cubicBezTo>
                      <a:pt x="50149" y="1886"/>
                      <a:pt x="60007" y="0"/>
                      <a:pt x="709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TextBox 15">
                <a:extLst>
                  <a:ext uri="{FF2B5EF4-FFF2-40B4-BE49-F238E27FC236}">
                    <a16:creationId xmlns:a16="http://schemas.microsoft.com/office/drawing/2014/main" id="{0C58E1C5-2732-4794-85EF-3C466048C1F3}"/>
                  </a:ext>
                </a:extLst>
              </p:cNvPr>
              <p:cNvSpPr txBox="1"/>
              <p:nvPr/>
            </p:nvSpPr>
            <p:spPr>
              <a:xfrm>
                <a:off x="2036433" y="5164480"/>
                <a:ext cx="141189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189" h="139646">
                    <a:moveTo>
                      <a:pt x="70723" y="0"/>
                    </a:moveTo>
                    <a:cubicBezTo>
                      <a:pt x="81696" y="0"/>
                      <a:pt x="91512" y="1886"/>
                      <a:pt x="100170" y="5658"/>
                    </a:cubicBezTo>
                    <a:cubicBezTo>
                      <a:pt x="108828" y="9430"/>
                      <a:pt x="116200" y="14530"/>
                      <a:pt x="122287" y="20960"/>
                    </a:cubicBezTo>
                    <a:cubicBezTo>
                      <a:pt x="128373" y="27389"/>
                      <a:pt x="133045" y="34804"/>
                      <a:pt x="136303" y="43205"/>
                    </a:cubicBezTo>
                    <a:cubicBezTo>
                      <a:pt x="139560" y="51606"/>
                      <a:pt x="141189" y="60522"/>
                      <a:pt x="141189" y="69952"/>
                    </a:cubicBezTo>
                    <a:cubicBezTo>
                      <a:pt x="141189" y="79210"/>
                      <a:pt x="139560" y="88040"/>
                      <a:pt x="136303" y="96441"/>
                    </a:cubicBezTo>
                    <a:cubicBezTo>
                      <a:pt x="133045" y="104842"/>
                      <a:pt x="128416" y="112257"/>
                      <a:pt x="122415" y="118686"/>
                    </a:cubicBezTo>
                    <a:cubicBezTo>
                      <a:pt x="116415" y="125116"/>
                      <a:pt x="109042" y="130216"/>
                      <a:pt x="100298" y="133988"/>
                    </a:cubicBezTo>
                    <a:cubicBezTo>
                      <a:pt x="91554" y="137760"/>
                      <a:pt x="81696" y="139646"/>
                      <a:pt x="70723" y="139646"/>
                    </a:cubicBezTo>
                    <a:cubicBezTo>
                      <a:pt x="59750" y="139646"/>
                      <a:pt x="49892" y="137760"/>
                      <a:pt x="41148" y="133988"/>
                    </a:cubicBezTo>
                    <a:cubicBezTo>
                      <a:pt x="32404" y="130216"/>
                      <a:pt x="24989" y="125116"/>
                      <a:pt x="18902" y="118686"/>
                    </a:cubicBezTo>
                    <a:cubicBezTo>
                      <a:pt x="12816" y="112257"/>
                      <a:pt x="8144" y="104842"/>
                      <a:pt x="4886" y="96441"/>
                    </a:cubicBezTo>
                    <a:cubicBezTo>
                      <a:pt x="1629" y="88040"/>
                      <a:pt x="0" y="79210"/>
                      <a:pt x="0" y="69952"/>
                    </a:cubicBezTo>
                    <a:cubicBezTo>
                      <a:pt x="0" y="60522"/>
                      <a:pt x="1629" y="51606"/>
                      <a:pt x="4886" y="43205"/>
                    </a:cubicBezTo>
                    <a:cubicBezTo>
                      <a:pt x="8144" y="34804"/>
                      <a:pt x="12816" y="27389"/>
                      <a:pt x="18902" y="20960"/>
                    </a:cubicBezTo>
                    <a:cubicBezTo>
                      <a:pt x="24989" y="14530"/>
                      <a:pt x="32404" y="9430"/>
                      <a:pt x="41148" y="5658"/>
                    </a:cubicBezTo>
                    <a:cubicBezTo>
                      <a:pt x="49892" y="1886"/>
                      <a:pt x="59750" y="0"/>
                      <a:pt x="70723" y="0"/>
                    </a:cubicBezTo>
                    <a:close/>
                    <a:moveTo>
                      <a:pt x="70723" y="29318"/>
                    </a:moveTo>
                    <a:cubicBezTo>
                      <a:pt x="65751" y="29318"/>
                      <a:pt x="61122" y="30347"/>
                      <a:pt x="56836" y="32404"/>
                    </a:cubicBezTo>
                    <a:cubicBezTo>
                      <a:pt x="52549" y="34461"/>
                      <a:pt x="48820" y="37290"/>
                      <a:pt x="45649" y="40891"/>
                    </a:cubicBezTo>
                    <a:cubicBezTo>
                      <a:pt x="42477" y="44491"/>
                      <a:pt x="39991" y="48777"/>
                      <a:pt x="38190" y="53750"/>
                    </a:cubicBezTo>
                    <a:cubicBezTo>
                      <a:pt x="36390" y="58722"/>
                      <a:pt x="35490" y="64122"/>
                      <a:pt x="35490" y="69952"/>
                    </a:cubicBezTo>
                    <a:cubicBezTo>
                      <a:pt x="35490" y="75952"/>
                      <a:pt x="36390" y="81396"/>
                      <a:pt x="38190" y="86282"/>
                    </a:cubicBezTo>
                    <a:cubicBezTo>
                      <a:pt x="39991" y="91168"/>
                      <a:pt x="42477" y="95412"/>
                      <a:pt x="45649" y="99012"/>
                    </a:cubicBezTo>
                    <a:cubicBezTo>
                      <a:pt x="48820" y="102613"/>
                      <a:pt x="52549" y="105399"/>
                      <a:pt x="56836" y="107371"/>
                    </a:cubicBezTo>
                    <a:cubicBezTo>
                      <a:pt x="61122" y="109342"/>
                      <a:pt x="65751" y="110328"/>
                      <a:pt x="70723" y="110328"/>
                    </a:cubicBezTo>
                    <a:cubicBezTo>
                      <a:pt x="75695" y="110328"/>
                      <a:pt x="80324" y="109342"/>
                      <a:pt x="84611" y="107371"/>
                    </a:cubicBezTo>
                    <a:cubicBezTo>
                      <a:pt x="88897" y="105399"/>
                      <a:pt x="92626" y="102613"/>
                      <a:pt x="95798" y="99012"/>
                    </a:cubicBezTo>
                    <a:cubicBezTo>
                      <a:pt x="98970" y="95412"/>
                      <a:pt x="101456" y="91126"/>
                      <a:pt x="103256" y="86154"/>
                    </a:cubicBezTo>
                    <a:cubicBezTo>
                      <a:pt x="105056" y="81182"/>
                      <a:pt x="105956" y="75695"/>
                      <a:pt x="105956" y="69694"/>
                    </a:cubicBezTo>
                    <a:cubicBezTo>
                      <a:pt x="105956" y="63865"/>
                      <a:pt x="105056" y="58464"/>
                      <a:pt x="103256" y="53492"/>
                    </a:cubicBezTo>
                    <a:cubicBezTo>
                      <a:pt x="101456" y="48520"/>
                      <a:pt x="98970" y="44234"/>
                      <a:pt x="95798" y="40634"/>
                    </a:cubicBezTo>
                    <a:cubicBezTo>
                      <a:pt x="92626" y="37033"/>
                      <a:pt x="88897" y="34247"/>
                      <a:pt x="84611" y="32275"/>
                    </a:cubicBezTo>
                    <a:cubicBezTo>
                      <a:pt x="80324" y="30304"/>
                      <a:pt x="75695" y="29318"/>
                      <a:pt x="70723" y="293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TextBox 16">
                <a:extLst>
                  <a:ext uri="{FF2B5EF4-FFF2-40B4-BE49-F238E27FC236}">
                    <a16:creationId xmlns:a16="http://schemas.microsoft.com/office/drawing/2014/main" id="{BEEA838D-AC36-4443-9537-1D3E775A6797}"/>
                  </a:ext>
                </a:extLst>
              </p:cNvPr>
              <p:cNvSpPr txBox="1"/>
              <p:nvPr/>
            </p:nvSpPr>
            <p:spPr>
              <a:xfrm>
                <a:off x="1159095" y="5164994"/>
                <a:ext cx="80238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80238" h="136560">
                    <a:moveTo>
                      <a:pt x="73295" y="0"/>
                    </a:moveTo>
                    <a:cubicBezTo>
                      <a:pt x="75181" y="0"/>
                      <a:pt x="76595" y="0"/>
                      <a:pt x="77538" y="0"/>
                    </a:cubicBezTo>
                    <a:cubicBezTo>
                      <a:pt x="78481" y="0"/>
                      <a:pt x="79381" y="86"/>
                      <a:pt x="80238" y="257"/>
                    </a:cubicBezTo>
                    <a:lnTo>
                      <a:pt x="80238" y="31633"/>
                    </a:lnTo>
                    <a:cubicBezTo>
                      <a:pt x="69780" y="31804"/>
                      <a:pt x="60436" y="33819"/>
                      <a:pt x="52206" y="37676"/>
                    </a:cubicBezTo>
                    <a:cubicBezTo>
                      <a:pt x="43977" y="41534"/>
                      <a:pt x="38062" y="47321"/>
                      <a:pt x="34461" y="55036"/>
                    </a:cubicBezTo>
                    <a:lnTo>
                      <a:pt x="34461" y="136560"/>
                    </a:lnTo>
                    <a:lnTo>
                      <a:pt x="0" y="136560"/>
                    </a:lnTo>
                    <a:lnTo>
                      <a:pt x="0" y="1801"/>
                    </a:lnTo>
                    <a:lnTo>
                      <a:pt x="31632" y="1801"/>
                    </a:lnTo>
                    <a:lnTo>
                      <a:pt x="31632" y="30604"/>
                    </a:lnTo>
                    <a:cubicBezTo>
                      <a:pt x="34033" y="25975"/>
                      <a:pt x="36862" y="21817"/>
                      <a:pt x="40119" y="18131"/>
                    </a:cubicBezTo>
                    <a:cubicBezTo>
                      <a:pt x="43377" y="14445"/>
                      <a:pt x="46891" y="11230"/>
                      <a:pt x="50663" y="8487"/>
                    </a:cubicBezTo>
                    <a:cubicBezTo>
                      <a:pt x="54435" y="5744"/>
                      <a:pt x="58250" y="3644"/>
                      <a:pt x="62108" y="2186"/>
                    </a:cubicBezTo>
                    <a:cubicBezTo>
                      <a:pt x="65965" y="729"/>
                      <a:pt x="69694" y="0"/>
                      <a:pt x="7329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TextBox 17">
                <a:extLst>
                  <a:ext uri="{FF2B5EF4-FFF2-40B4-BE49-F238E27FC236}">
                    <a16:creationId xmlns:a16="http://schemas.microsoft.com/office/drawing/2014/main" id="{638A2A4A-EAA2-4AC4-AC0B-7591C5FDC686}"/>
                  </a:ext>
                </a:extLst>
              </p:cNvPr>
              <p:cNvSpPr txBox="1"/>
              <p:nvPr/>
            </p:nvSpPr>
            <p:spPr>
              <a:xfrm>
                <a:off x="1406745" y="5166796"/>
                <a:ext cx="34461" cy="134759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34759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134759"/>
                    </a:lnTo>
                    <a:lnTo>
                      <a:pt x="0" y="1347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TextBox 18">
                <a:extLst>
                  <a:ext uri="{FF2B5EF4-FFF2-40B4-BE49-F238E27FC236}">
                    <a16:creationId xmlns:a16="http://schemas.microsoft.com/office/drawing/2014/main" id="{FA279535-1B7B-4EE8-AA95-E13AA1B4AEB7}"/>
                  </a:ext>
                </a:extLst>
              </p:cNvPr>
              <p:cNvSpPr txBox="1"/>
              <p:nvPr/>
            </p:nvSpPr>
            <p:spPr>
              <a:xfrm>
                <a:off x="2196548" y="5264522"/>
                <a:ext cx="28290" cy="37033"/>
              </a:xfrm>
              <a:custGeom>
                <a:avLst/>
                <a:gdLst/>
                <a:ahLst/>
                <a:cxnLst/>
                <a:rect l="l" t="t" r="r" b="b"/>
                <a:pathLst>
                  <a:path w="28290" h="37033">
                    <a:moveTo>
                      <a:pt x="0" y="0"/>
                    </a:moveTo>
                    <a:lnTo>
                      <a:pt x="28290" y="0"/>
                    </a:lnTo>
                    <a:lnTo>
                      <a:pt x="28290" y="37033"/>
                    </a:lnTo>
                    <a:lnTo>
                      <a:pt x="0" y="370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id="{DB7F78C1-77B4-4101-B1D0-8124F8BA8EF2}"/>
              </a:ext>
            </a:extLst>
          </p:cNvPr>
          <p:cNvGrpSpPr/>
          <p:nvPr/>
        </p:nvGrpSpPr>
        <p:grpSpPr>
          <a:xfrm>
            <a:off x="6683641" y="2893002"/>
            <a:ext cx="3323084" cy="1857828"/>
            <a:chOff x="7947031" y="2960914"/>
            <a:chExt cx="3323084" cy="1335314"/>
          </a:xfrm>
        </p:grpSpPr>
        <p:cxnSp>
          <p:nvCxnSpPr>
            <p:cNvPr id="26" name="Straight Connector 21">
              <a:extLst>
                <a:ext uri="{FF2B5EF4-FFF2-40B4-BE49-F238E27FC236}">
                  <a16:creationId xmlns:a16="http://schemas.microsoft.com/office/drawing/2014/main" id="{F6B20613-FCE4-4716-BC25-92E4AC937B37}"/>
                </a:ext>
              </a:extLst>
            </p:cNvPr>
            <p:cNvCxnSpPr/>
            <p:nvPr/>
          </p:nvCxnSpPr>
          <p:spPr>
            <a:xfrm>
              <a:off x="7947031" y="2960914"/>
              <a:ext cx="3323084" cy="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3">
              <a:extLst>
                <a:ext uri="{FF2B5EF4-FFF2-40B4-BE49-F238E27FC236}">
                  <a16:creationId xmlns:a16="http://schemas.microsoft.com/office/drawing/2014/main" id="{168C2E56-9622-43EA-925E-1A28762C636B}"/>
                </a:ext>
              </a:extLst>
            </p:cNvPr>
            <p:cNvCxnSpPr/>
            <p:nvPr/>
          </p:nvCxnSpPr>
          <p:spPr>
            <a:xfrm>
              <a:off x="7947031" y="4296228"/>
              <a:ext cx="3323084" cy="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1BA913C3-776F-48D9-9F36-E551C04196CD}"/>
              </a:ext>
            </a:extLst>
          </p:cNvPr>
          <p:cNvGrpSpPr/>
          <p:nvPr/>
        </p:nvGrpSpPr>
        <p:grpSpPr>
          <a:xfrm>
            <a:off x="6624128" y="1511842"/>
            <a:ext cx="3508493" cy="1105535"/>
            <a:chOff x="739851" y="136699"/>
            <a:chExt cx="3508493" cy="1105535"/>
          </a:xfrm>
        </p:grpSpPr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3AADE47A-00C9-48A3-BA16-8A3B9577F00D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3EB8AB31-5844-4D5E-9480-334969077896}"/>
                </a:ext>
              </a:extLst>
            </p:cNvPr>
            <p:cNvSpPr txBox="1"/>
            <p:nvPr/>
          </p:nvSpPr>
          <p:spPr>
            <a:xfrm>
              <a:off x="739851" y="411237"/>
              <a:ext cx="35084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Upcoming Work Shop This Week</a:t>
              </a:r>
              <a:endParaRPr lang="id-ID" sz="2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Rectangle 35">
            <a:extLst>
              <a:ext uri="{FF2B5EF4-FFF2-40B4-BE49-F238E27FC236}">
                <a16:creationId xmlns:a16="http://schemas.microsoft.com/office/drawing/2014/main" id="{D9351F1A-91C7-4C8D-ADC5-9860CFF33C60}"/>
              </a:ext>
            </a:extLst>
          </p:cNvPr>
          <p:cNvSpPr/>
          <p:nvPr/>
        </p:nvSpPr>
        <p:spPr>
          <a:xfrm>
            <a:off x="6624128" y="5122718"/>
            <a:ext cx="332308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</a:p>
        </p:txBody>
      </p:sp>
      <p:sp>
        <p:nvSpPr>
          <p:cNvPr id="32" name="Rectangle: Rounded Corners 32">
            <a:extLst>
              <a:ext uri="{FF2B5EF4-FFF2-40B4-BE49-F238E27FC236}">
                <a16:creationId xmlns:a16="http://schemas.microsoft.com/office/drawing/2014/main" id="{0C998947-285D-43C7-9910-9224C70C2026}"/>
              </a:ext>
            </a:extLst>
          </p:cNvPr>
          <p:cNvSpPr/>
          <p:nvPr/>
        </p:nvSpPr>
        <p:spPr>
          <a:xfrm>
            <a:off x="8285669" y="3622345"/>
            <a:ext cx="1553915" cy="383425"/>
          </a:xfrm>
          <a:prstGeom prst="roundRect">
            <a:avLst>
              <a:gd name="adj" fmla="val 838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 Light" panose="020B0403030101060003" pitchFamily="34" charset="0"/>
              </a:rPr>
              <a:t>Check Out</a:t>
            </a:r>
            <a:endParaRPr lang="id-ID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grpSp>
        <p:nvGrpSpPr>
          <p:cNvPr id="34" name="Group 1">
            <a:extLst>
              <a:ext uri="{FF2B5EF4-FFF2-40B4-BE49-F238E27FC236}">
                <a16:creationId xmlns:a16="http://schemas.microsoft.com/office/drawing/2014/main" id="{8A25FE5E-94A5-4834-B4B1-09A49169BCF8}"/>
              </a:ext>
            </a:extLst>
          </p:cNvPr>
          <p:cNvGrpSpPr/>
          <p:nvPr/>
        </p:nvGrpSpPr>
        <p:grpSpPr>
          <a:xfrm>
            <a:off x="1155226" y="3106790"/>
            <a:ext cx="4389874" cy="2032547"/>
            <a:chOff x="7616394" y="2905142"/>
            <a:chExt cx="4389874" cy="2032547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6D58CB54-66F9-492A-B7C3-14D37D9AF5A7}"/>
                </a:ext>
              </a:extLst>
            </p:cNvPr>
            <p:cNvSpPr txBox="1"/>
            <p:nvPr/>
          </p:nvSpPr>
          <p:spPr>
            <a:xfrm>
              <a:off x="7640153" y="2905142"/>
              <a:ext cx="43661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Title </a:t>
              </a:r>
              <a:endParaRPr lang="id-ID" sz="66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6" name="TextBox 41">
              <a:extLst>
                <a:ext uri="{FF2B5EF4-FFF2-40B4-BE49-F238E27FC236}">
                  <a16:creationId xmlns:a16="http://schemas.microsoft.com/office/drawing/2014/main" id="{0D714299-53EA-468E-A6CE-F794C0A4ECC0}"/>
                </a:ext>
              </a:extLst>
            </p:cNvPr>
            <p:cNvSpPr txBox="1"/>
            <p:nvPr/>
          </p:nvSpPr>
          <p:spPr>
            <a:xfrm>
              <a:off x="7616394" y="4291358"/>
              <a:ext cx="43661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spc="-150" dirty="0">
                  <a:solidFill>
                    <a:schemeClr val="bg1"/>
                  </a:solidFill>
                  <a:latin typeface="Raleway" panose="020B0503030101060003" pitchFamily="34" charset="0"/>
                </a:rPr>
                <a:t>For </a:t>
              </a:r>
              <a:r>
                <a:rPr lang="en-US" sz="3600" spc="-150" dirty="0">
                  <a:solidFill>
                    <a:schemeClr val="bg1"/>
                  </a:solidFill>
                  <a:latin typeface="Raleway" panose="020B0503030101060003" pitchFamily="34" charset="0"/>
                </a:rPr>
                <a:t>30 Minutes</a:t>
              </a:r>
              <a:endParaRPr lang="id-ID" sz="3600" spc="-15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7" name="Group 43">
            <a:extLst>
              <a:ext uri="{FF2B5EF4-FFF2-40B4-BE49-F238E27FC236}">
                <a16:creationId xmlns:a16="http://schemas.microsoft.com/office/drawing/2014/main" id="{2E7CF1DA-E033-4AAC-A98F-D7D916B5E0C1}"/>
              </a:ext>
            </a:extLst>
          </p:cNvPr>
          <p:cNvGrpSpPr/>
          <p:nvPr/>
        </p:nvGrpSpPr>
        <p:grpSpPr>
          <a:xfrm>
            <a:off x="1300896" y="5464050"/>
            <a:ext cx="1305736" cy="662922"/>
            <a:chOff x="3810743" y="4690960"/>
            <a:chExt cx="1739636" cy="883213"/>
          </a:xfrm>
        </p:grpSpPr>
        <p:sp>
          <p:nvSpPr>
            <p:cNvPr id="38" name="Freeform 79">
              <a:extLst>
                <a:ext uri="{FF2B5EF4-FFF2-40B4-BE49-F238E27FC236}">
                  <a16:creationId xmlns:a16="http://schemas.microsoft.com/office/drawing/2014/main" id="{AF24E6AB-6492-41CA-9102-13B0154B6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390" y="4690960"/>
              <a:ext cx="516342" cy="510042"/>
            </a:xfrm>
            <a:custGeom>
              <a:avLst/>
              <a:gdLst>
                <a:gd name="T0" fmla="*/ 130447 w 479"/>
                <a:gd name="T1" fmla="*/ 0 h 471"/>
                <a:gd name="T2" fmla="*/ 130447 w 479"/>
                <a:gd name="T3" fmla="*/ 0 h 471"/>
                <a:gd name="T4" fmla="*/ 0 w 479"/>
                <a:gd name="T5" fmla="*/ 126130 h 471"/>
                <a:gd name="T6" fmla="*/ 130447 w 479"/>
                <a:gd name="T7" fmla="*/ 256629 h 471"/>
                <a:gd name="T8" fmla="*/ 259806 w 479"/>
                <a:gd name="T9" fmla="*/ 126130 h 471"/>
                <a:gd name="T10" fmla="*/ 130447 w 479"/>
                <a:gd name="T11" fmla="*/ 0 h 471"/>
                <a:gd name="T12" fmla="*/ 159254 w 479"/>
                <a:gd name="T13" fmla="*/ 87363 h 471"/>
                <a:gd name="T14" fmla="*/ 159254 w 479"/>
                <a:gd name="T15" fmla="*/ 87363 h 471"/>
                <a:gd name="T16" fmla="*/ 139687 w 479"/>
                <a:gd name="T17" fmla="*/ 87363 h 471"/>
                <a:gd name="T18" fmla="*/ 135339 w 479"/>
                <a:gd name="T19" fmla="*/ 97191 h 471"/>
                <a:gd name="T20" fmla="*/ 135339 w 479"/>
                <a:gd name="T21" fmla="*/ 106474 h 471"/>
                <a:gd name="T22" fmla="*/ 159254 w 479"/>
                <a:gd name="T23" fmla="*/ 106474 h 471"/>
                <a:gd name="T24" fmla="*/ 159254 w 479"/>
                <a:gd name="T25" fmla="*/ 131045 h 471"/>
                <a:gd name="T26" fmla="*/ 135339 w 479"/>
                <a:gd name="T27" fmla="*/ 131045 h 471"/>
                <a:gd name="T28" fmla="*/ 135339 w 479"/>
                <a:gd name="T29" fmla="*/ 188923 h 471"/>
                <a:gd name="T30" fmla="*/ 115772 w 479"/>
                <a:gd name="T31" fmla="*/ 188923 h 471"/>
                <a:gd name="T32" fmla="*/ 115772 w 479"/>
                <a:gd name="T33" fmla="*/ 131045 h 471"/>
                <a:gd name="T34" fmla="*/ 91856 w 479"/>
                <a:gd name="T35" fmla="*/ 131045 h 471"/>
                <a:gd name="T36" fmla="*/ 91856 w 479"/>
                <a:gd name="T37" fmla="*/ 106474 h 471"/>
                <a:gd name="T38" fmla="*/ 115772 w 479"/>
                <a:gd name="T39" fmla="*/ 106474 h 471"/>
                <a:gd name="T40" fmla="*/ 115772 w 479"/>
                <a:gd name="T41" fmla="*/ 97191 h 471"/>
                <a:gd name="T42" fmla="*/ 139687 w 479"/>
                <a:gd name="T43" fmla="*/ 68252 h 471"/>
                <a:gd name="T44" fmla="*/ 159254 w 479"/>
                <a:gd name="T45" fmla="*/ 68252 h 471"/>
                <a:gd name="T46" fmla="*/ 159254 w 479"/>
                <a:gd name="T47" fmla="*/ 87363 h 4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93" y="160"/>
                  </a:moveTo>
                  <a:lnTo>
                    <a:pt x="293" y="160"/>
                  </a:lnTo>
                  <a:cubicBezTo>
                    <a:pt x="257" y="160"/>
                    <a:pt x="257" y="160"/>
                    <a:pt x="257" y="160"/>
                  </a:cubicBezTo>
                  <a:cubicBezTo>
                    <a:pt x="257" y="160"/>
                    <a:pt x="249" y="169"/>
                    <a:pt x="249" y="178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49" y="240"/>
                    <a:pt x="249" y="240"/>
                    <a:pt x="249" y="240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13" y="346"/>
                    <a:pt x="213" y="346"/>
                    <a:pt x="213" y="346"/>
                  </a:cubicBezTo>
                  <a:cubicBezTo>
                    <a:pt x="213" y="240"/>
                    <a:pt x="213" y="240"/>
                    <a:pt x="213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3" y="151"/>
                    <a:pt x="230" y="125"/>
                    <a:pt x="257" y="125"/>
                  </a:cubicBezTo>
                  <a:cubicBezTo>
                    <a:pt x="293" y="125"/>
                    <a:pt x="293" y="125"/>
                    <a:pt x="293" y="125"/>
                  </a:cubicBezTo>
                  <a:lnTo>
                    <a:pt x="293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sz="120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  <p:sp>
          <p:nvSpPr>
            <p:cNvPr id="39" name="Rectangle 51">
              <a:extLst>
                <a:ext uri="{FF2B5EF4-FFF2-40B4-BE49-F238E27FC236}">
                  <a16:creationId xmlns:a16="http://schemas.microsoft.com/office/drawing/2014/main" id="{3AE9FCA4-914B-45E3-BE21-25643EF285A8}"/>
                </a:ext>
              </a:extLst>
            </p:cNvPr>
            <p:cNvSpPr/>
            <p:nvPr/>
          </p:nvSpPr>
          <p:spPr>
            <a:xfrm>
              <a:off x="3810743" y="5205126"/>
              <a:ext cx="1739636" cy="36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@</a:t>
              </a:r>
              <a:r>
                <a:rPr lang="en-US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IBAOTU</a:t>
              </a:r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grpSp>
        <p:nvGrpSpPr>
          <p:cNvPr id="40" name="Group 44">
            <a:extLst>
              <a:ext uri="{FF2B5EF4-FFF2-40B4-BE49-F238E27FC236}">
                <a16:creationId xmlns:a16="http://schemas.microsoft.com/office/drawing/2014/main" id="{F9C9C044-A2FB-4788-A394-93FCDBB2355E}"/>
              </a:ext>
            </a:extLst>
          </p:cNvPr>
          <p:cNvGrpSpPr/>
          <p:nvPr/>
        </p:nvGrpSpPr>
        <p:grpSpPr>
          <a:xfrm>
            <a:off x="2652795" y="5464050"/>
            <a:ext cx="1305736" cy="662922"/>
            <a:chOff x="5197152" y="4690960"/>
            <a:chExt cx="1739636" cy="883213"/>
          </a:xfrm>
        </p:grpSpPr>
        <p:sp>
          <p:nvSpPr>
            <p:cNvPr id="41" name="Freeform 86">
              <a:extLst>
                <a:ext uri="{FF2B5EF4-FFF2-40B4-BE49-F238E27FC236}">
                  <a16:creationId xmlns:a16="http://schemas.microsoft.com/office/drawing/2014/main" id="{4F94A875-90A8-41EC-8442-F27E41F52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7223" y="4690960"/>
              <a:ext cx="519494" cy="510042"/>
            </a:xfrm>
            <a:custGeom>
              <a:avLst/>
              <a:gdLst>
                <a:gd name="T0" fmla="*/ 130423 w 480"/>
                <a:gd name="T1" fmla="*/ 0 h 471"/>
                <a:gd name="T2" fmla="*/ 130423 w 480"/>
                <a:gd name="T3" fmla="*/ 0 h 471"/>
                <a:gd name="T4" fmla="*/ 0 w 480"/>
                <a:gd name="T5" fmla="*/ 126130 h 471"/>
                <a:gd name="T6" fmla="*/ 130423 w 480"/>
                <a:gd name="T7" fmla="*/ 256629 h 471"/>
                <a:gd name="T8" fmla="*/ 261391 w 480"/>
                <a:gd name="T9" fmla="*/ 126130 h 471"/>
                <a:gd name="T10" fmla="*/ 130423 w 480"/>
                <a:gd name="T11" fmla="*/ 0 h 471"/>
                <a:gd name="T12" fmla="*/ 183902 w 480"/>
                <a:gd name="T13" fmla="*/ 106474 h 471"/>
                <a:gd name="T14" fmla="*/ 183902 w 480"/>
                <a:gd name="T15" fmla="*/ 106474 h 471"/>
                <a:gd name="T16" fmla="*/ 183902 w 480"/>
                <a:gd name="T17" fmla="*/ 106474 h 471"/>
                <a:gd name="T18" fmla="*/ 111323 w 480"/>
                <a:gd name="T19" fmla="*/ 179094 h 471"/>
                <a:gd name="T20" fmla="*/ 72578 w 480"/>
                <a:gd name="T21" fmla="*/ 169266 h 471"/>
                <a:gd name="T22" fmla="*/ 77490 w 480"/>
                <a:gd name="T23" fmla="*/ 169266 h 471"/>
                <a:gd name="T24" fmla="*/ 111323 w 480"/>
                <a:gd name="T25" fmla="*/ 159984 h 471"/>
                <a:gd name="T26" fmla="*/ 87312 w 480"/>
                <a:gd name="T27" fmla="*/ 140327 h 471"/>
                <a:gd name="T28" fmla="*/ 92224 w 480"/>
                <a:gd name="T29" fmla="*/ 140327 h 471"/>
                <a:gd name="T30" fmla="*/ 97135 w 480"/>
                <a:gd name="T31" fmla="*/ 140327 h 471"/>
                <a:gd name="T32" fmla="*/ 77490 w 480"/>
                <a:gd name="T33" fmla="*/ 116302 h 471"/>
                <a:gd name="T34" fmla="*/ 77490 w 480"/>
                <a:gd name="T35" fmla="*/ 116302 h 471"/>
                <a:gd name="T36" fmla="*/ 87312 w 480"/>
                <a:gd name="T37" fmla="*/ 116302 h 471"/>
                <a:gd name="T38" fmla="*/ 77490 w 480"/>
                <a:gd name="T39" fmla="*/ 97191 h 471"/>
                <a:gd name="T40" fmla="*/ 82401 w 480"/>
                <a:gd name="T41" fmla="*/ 82449 h 471"/>
                <a:gd name="T42" fmla="*/ 130423 w 480"/>
                <a:gd name="T43" fmla="*/ 111388 h 471"/>
                <a:gd name="T44" fmla="*/ 130423 w 480"/>
                <a:gd name="T45" fmla="*/ 106474 h 471"/>
                <a:gd name="T46" fmla="*/ 159345 w 480"/>
                <a:gd name="T47" fmla="*/ 77535 h 471"/>
                <a:gd name="T48" fmla="*/ 174079 w 480"/>
                <a:gd name="T49" fmla="*/ 87363 h 471"/>
                <a:gd name="T50" fmla="*/ 193724 w 480"/>
                <a:gd name="T51" fmla="*/ 82449 h 471"/>
                <a:gd name="T52" fmla="*/ 183902 w 480"/>
                <a:gd name="T53" fmla="*/ 97191 h 471"/>
                <a:gd name="T54" fmla="*/ 198636 w 480"/>
                <a:gd name="T55" fmla="*/ 92277 h 471"/>
                <a:gd name="T56" fmla="*/ 183902 w 480"/>
                <a:gd name="T57" fmla="*/ 106474 h 4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39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37" y="195"/>
                  </a:moveTo>
                  <a:lnTo>
                    <a:pt x="337" y="195"/>
                  </a:lnTo>
                  <a:cubicBezTo>
                    <a:pt x="337" y="257"/>
                    <a:pt x="292" y="328"/>
                    <a:pt x="204" y="328"/>
                  </a:cubicBezTo>
                  <a:cubicBezTo>
                    <a:pt x="178" y="328"/>
                    <a:pt x="151" y="319"/>
                    <a:pt x="133" y="310"/>
                  </a:cubicBezTo>
                  <a:lnTo>
                    <a:pt x="142" y="310"/>
                  </a:lnTo>
                  <a:cubicBezTo>
                    <a:pt x="160" y="310"/>
                    <a:pt x="186" y="301"/>
                    <a:pt x="204" y="293"/>
                  </a:cubicBezTo>
                  <a:cubicBezTo>
                    <a:pt x="178" y="293"/>
                    <a:pt x="160" y="275"/>
                    <a:pt x="160" y="257"/>
                  </a:cubicBezTo>
                  <a:cubicBezTo>
                    <a:pt x="160" y="257"/>
                    <a:pt x="160" y="257"/>
                    <a:pt x="169" y="257"/>
                  </a:cubicBezTo>
                  <a:lnTo>
                    <a:pt x="178" y="257"/>
                  </a:lnTo>
                  <a:cubicBezTo>
                    <a:pt x="160" y="248"/>
                    <a:pt x="142" y="231"/>
                    <a:pt x="142" y="213"/>
                  </a:cubicBezTo>
                  <a:cubicBezTo>
                    <a:pt x="142" y="213"/>
                    <a:pt x="151" y="213"/>
                    <a:pt x="160" y="213"/>
                  </a:cubicBezTo>
                  <a:cubicBezTo>
                    <a:pt x="151" y="204"/>
                    <a:pt x="142" y="195"/>
                    <a:pt x="142" y="178"/>
                  </a:cubicBezTo>
                  <a:cubicBezTo>
                    <a:pt x="142" y="169"/>
                    <a:pt x="142" y="160"/>
                    <a:pt x="151" y="151"/>
                  </a:cubicBezTo>
                  <a:cubicBezTo>
                    <a:pt x="169" y="178"/>
                    <a:pt x="204" y="204"/>
                    <a:pt x="239" y="204"/>
                  </a:cubicBezTo>
                  <a:cubicBezTo>
                    <a:pt x="239" y="195"/>
                    <a:pt x="239" y="195"/>
                    <a:pt x="239" y="195"/>
                  </a:cubicBezTo>
                  <a:cubicBezTo>
                    <a:pt x="239" y="169"/>
                    <a:pt x="266" y="142"/>
                    <a:pt x="292" y="142"/>
                  </a:cubicBezTo>
                  <a:cubicBezTo>
                    <a:pt x="301" y="142"/>
                    <a:pt x="319" y="151"/>
                    <a:pt x="319" y="160"/>
                  </a:cubicBezTo>
                  <a:cubicBezTo>
                    <a:pt x="337" y="160"/>
                    <a:pt x="346" y="151"/>
                    <a:pt x="355" y="151"/>
                  </a:cubicBezTo>
                  <a:cubicBezTo>
                    <a:pt x="346" y="160"/>
                    <a:pt x="346" y="169"/>
                    <a:pt x="337" y="178"/>
                  </a:cubicBezTo>
                  <a:cubicBezTo>
                    <a:pt x="346" y="178"/>
                    <a:pt x="355" y="169"/>
                    <a:pt x="364" y="169"/>
                  </a:cubicBezTo>
                  <a:cubicBezTo>
                    <a:pt x="355" y="178"/>
                    <a:pt x="346" y="187"/>
                    <a:pt x="337" y="1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sz="120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  <p:sp>
          <p:nvSpPr>
            <p:cNvPr id="42" name="Rectangle 49">
              <a:extLst>
                <a:ext uri="{FF2B5EF4-FFF2-40B4-BE49-F238E27FC236}">
                  <a16:creationId xmlns:a16="http://schemas.microsoft.com/office/drawing/2014/main" id="{D69A46A7-22B2-4973-920F-FE2403626332}"/>
                </a:ext>
              </a:extLst>
            </p:cNvPr>
            <p:cNvSpPr/>
            <p:nvPr/>
          </p:nvSpPr>
          <p:spPr>
            <a:xfrm>
              <a:off x="5197152" y="5205126"/>
              <a:ext cx="1739636" cy="36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@</a:t>
              </a:r>
              <a:r>
                <a:rPr lang="en-US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IBAOTU</a:t>
              </a:r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grpSp>
        <p:nvGrpSpPr>
          <p:cNvPr id="43" name="Group 45">
            <a:extLst>
              <a:ext uri="{FF2B5EF4-FFF2-40B4-BE49-F238E27FC236}">
                <a16:creationId xmlns:a16="http://schemas.microsoft.com/office/drawing/2014/main" id="{4FB78A11-C83F-4011-ABBD-F47C7C2FB284}"/>
              </a:ext>
            </a:extLst>
          </p:cNvPr>
          <p:cNvGrpSpPr/>
          <p:nvPr/>
        </p:nvGrpSpPr>
        <p:grpSpPr>
          <a:xfrm>
            <a:off x="4004695" y="5464050"/>
            <a:ext cx="1305736" cy="662922"/>
            <a:chOff x="6583564" y="4690960"/>
            <a:chExt cx="1739636" cy="883213"/>
          </a:xfrm>
        </p:grpSpPr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7589437C-DD68-4C2B-B188-568CDD34F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5211" y="4690960"/>
              <a:ext cx="516342" cy="510042"/>
            </a:xfrm>
            <a:custGeom>
              <a:avLst/>
              <a:gdLst>
                <a:gd name="T0" fmla="*/ 115228 w 479"/>
                <a:gd name="T1" fmla="*/ 92277 h 471"/>
                <a:gd name="T2" fmla="*/ 115228 w 479"/>
                <a:gd name="T3" fmla="*/ 92277 h 471"/>
                <a:gd name="T4" fmla="*/ 100553 w 479"/>
                <a:gd name="T5" fmla="*/ 77535 h 471"/>
                <a:gd name="T6" fmla="*/ 96204 w 479"/>
                <a:gd name="T7" fmla="*/ 77535 h 471"/>
                <a:gd name="T8" fmla="*/ 91313 w 479"/>
                <a:gd name="T9" fmla="*/ 87363 h 471"/>
                <a:gd name="T10" fmla="*/ 91313 w 479"/>
                <a:gd name="T11" fmla="*/ 102106 h 471"/>
                <a:gd name="T12" fmla="*/ 105444 w 479"/>
                <a:gd name="T13" fmla="*/ 116302 h 471"/>
                <a:gd name="T14" fmla="*/ 110336 w 479"/>
                <a:gd name="T15" fmla="*/ 116302 h 471"/>
                <a:gd name="T16" fmla="*/ 115228 w 479"/>
                <a:gd name="T17" fmla="*/ 92277 h 471"/>
                <a:gd name="T18" fmla="*/ 129360 w 479"/>
                <a:gd name="T19" fmla="*/ 0 h 471"/>
                <a:gd name="T20" fmla="*/ 129360 w 479"/>
                <a:gd name="T21" fmla="*/ 0 h 471"/>
                <a:gd name="T22" fmla="*/ 0 w 479"/>
                <a:gd name="T23" fmla="*/ 126130 h 471"/>
                <a:gd name="T24" fmla="*/ 129360 w 479"/>
                <a:gd name="T25" fmla="*/ 256629 h 471"/>
                <a:gd name="T26" fmla="*/ 259806 w 479"/>
                <a:gd name="T27" fmla="*/ 126130 h 471"/>
                <a:gd name="T28" fmla="*/ 129360 w 479"/>
                <a:gd name="T29" fmla="*/ 0 h 471"/>
                <a:gd name="T30" fmla="*/ 120120 w 479"/>
                <a:gd name="T31" fmla="*/ 184554 h 471"/>
                <a:gd name="T32" fmla="*/ 120120 w 479"/>
                <a:gd name="T33" fmla="*/ 184554 h 471"/>
                <a:gd name="T34" fmla="*/ 100553 w 479"/>
                <a:gd name="T35" fmla="*/ 188923 h 471"/>
                <a:gd name="T36" fmla="*/ 100553 w 479"/>
                <a:gd name="T37" fmla="*/ 188923 h 471"/>
                <a:gd name="T38" fmla="*/ 100553 w 479"/>
                <a:gd name="T39" fmla="*/ 188923 h 471"/>
                <a:gd name="T40" fmla="*/ 67397 w 479"/>
                <a:gd name="T41" fmla="*/ 164352 h 471"/>
                <a:gd name="T42" fmla="*/ 105444 w 479"/>
                <a:gd name="T43" fmla="*/ 135413 h 471"/>
                <a:gd name="T44" fmla="*/ 105444 w 479"/>
                <a:gd name="T45" fmla="*/ 135413 h 471"/>
                <a:gd name="T46" fmla="*/ 100553 w 479"/>
                <a:gd name="T47" fmla="*/ 126130 h 471"/>
                <a:gd name="T48" fmla="*/ 100553 w 479"/>
                <a:gd name="T49" fmla="*/ 126130 h 471"/>
                <a:gd name="T50" fmla="*/ 86421 w 479"/>
                <a:gd name="T51" fmla="*/ 121216 h 471"/>
                <a:gd name="T52" fmla="*/ 76637 w 479"/>
                <a:gd name="T53" fmla="*/ 97191 h 471"/>
                <a:gd name="T54" fmla="*/ 105444 w 479"/>
                <a:gd name="T55" fmla="*/ 68252 h 471"/>
                <a:gd name="T56" fmla="*/ 139143 w 479"/>
                <a:gd name="T57" fmla="*/ 68252 h 471"/>
                <a:gd name="T58" fmla="*/ 139143 w 479"/>
                <a:gd name="T59" fmla="*/ 68252 h 471"/>
                <a:gd name="T60" fmla="*/ 129360 w 479"/>
                <a:gd name="T61" fmla="*/ 73167 h 471"/>
                <a:gd name="T62" fmla="*/ 120120 w 479"/>
                <a:gd name="T63" fmla="*/ 73167 h 471"/>
                <a:gd name="T64" fmla="*/ 129360 w 479"/>
                <a:gd name="T65" fmla="*/ 97191 h 471"/>
                <a:gd name="T66" fmla="*/ 125011 w 479"/>
                <a:gd name="T67" fmla="*/ 116302 h 471"/>
                <a:gd name="T68" fmla="*/ 115228 w 479"/>
                <a:gd name="T69" fmla="*/ 126130 h 471"/>
                <a:gd name="T70" fmla="*/ 125011 w 479"/>
                <a:gd name="T71" fmla="*/ 131045 h 471"/>
                <a:gd name="T72" fmla="*/ 139143 w 479"/>
                <a:gd name="T73" fmla="*/ 155069 h 471"/>
                <a:gd name="T74" fmla="*/ 120120 w 479"/>
                <a:gd name="T75" fmla="*/ 184554 h 471"/>
                <a:gd name="T76" fmla="*/ 192409 w 479"/>
                <a:gd name="T77" fmla="*/ 126130 h 471"/>
                <a:gd name="T78" fmla="*/ 192409 w 479"/>
                <a:gd name="T79" fmla="*/ 126130 h 471"/>
                <a:gd name="T80" fmla="*/ 168494 w 479"/>
                <a:gd name="T81" fmla="*/ 126130 h 471"/>
                <a:gd name="T82" fmla="*/ 168494 w 479"/>
                <a:gd name="T83" fmla="*/ 150155 h 471"/>
                <a:gd name="T84" fmla="*/ 158167 w 479"/>
                <a:gd name="T85" fmla="*/ 150155 h 471"/>
                <a:gd name="T86" fmla="*/ 158167 w 479"/>
                <a:gd name="T87" fmla="*/ 126130 h 471"/>
                <a:gd name="T88" fmla="*/ 139143 w 479"/>
                <a:gd name="T89" fmla="*/ 126130 h 471"/>
                <a:gd name="T90" fmla="*/ 139143 w 479"/>
                <a:gd name="T91" fmla="*/ 116302 h 471"/>
                <a:gd name="T92" fmla="*/ 158167 w 479"/>
                <a:gd name="T93" fmla="*/ 116302 h 471"/>
                <a:gd name="T94" fmla="*/ 158167 w 479"/>
                <a:gd name="T95" fmla="*/ 92277 h 471"/>
                <a:gd name="T96" fmla="*/ 168494 w 479"/>
                <a:gd name="T97" fmla="*/ 92277 h 471"/>
                <a:gd name="T98" fmla="*/ 168494 w 479"/>
                <a:gd name="T99" fmla="*/ 116302 h 471"/>
                <a:gd name="T100" fmla="*/ 192409 w 479"/>
                <a:gd name="T101" fmla="*/ 116302 h 471"/>
                <a:gd name="T102" fmla="*/ 192409 w 479"/>
                <a:gd name="T103" fmla="*/ 126130 h 471"/>
                <a:gd name="T104" fmla="*/ 105444 w 479"/>
                <a:gd name="T105" fmla="*/ 145241 h 471"/>
                <a:gd name="T106" fmla="*/ 105444 w 479"/>
                <a:gd name="T107" fmla="*/ 145241 h 471"/>
                <a:gd name="T108" fmla="*/ 105444 w 479"/>
                <a:gd name="T109" fmla="*/ 145241 h 471"/>
                <a:gd name="T110" fmla="*/ 86421 w 479"/>
                <a:gd name="T111" fmla="*/ 150155 h 471"/>
                <a:gd name="T112" fmla="*/ 81529 w 479"/>
                <a:gd name="T113" fmla="*/ 164352 h 471"/>
                <a:gd name="T114" fmla="*/ 105444 w 479"/>
                <a:gd name="T115" fmla="*/ 179094 h 471"/>
                <a:gd name="T116" fmla="*/ 125011 w 479"/>
                <a:gd name="T117" fmla="*/ 159984 h 471"/>
                <a:gd name="T118" fmla="*/ 105444 w 479"/>
                <a:gd name="T119" fmla="*/ 145241 h 47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471">
                  <a:moveTo>
                    <a:pt x="212" y="169"/>
                  </a:moveTo>
                  <a:lnTo>
                    <a:pt x="212" y="169"/>
                  </a:lnTo>
                  <a:cubicBezTo>
                    <a:pt x="212" y="142"/>
                    <a:pt x="203" y="142"/>
                    <a:pt x="185" y="142"/>
                  </a:cubicBezTo>
                  <a:cubicBezTo>
                    <a:pt x="185" y="142"/>
                    <a:pt x="185" y="142"/>
                    <a:pt x="177" y="142"/>
                  </a:cubicBezTo>
                  <a:cubicBezTo>
                    <a:pt x="177" y="142"/>
                    <a:pt x="168" y="151"/>
                    <a:pt x="168" y="160"/>
                  </a:cubicBezTo>
                  <a:cubicBezTo>
                    <a:pt x="159" y="160"/>
                    <a:pt x="159" y="169"/>
                    <a:pt x="168" y="187"/>
                  </a:cubicBezTo>
                  <a:cubicBezTo>
                    <a:pt x="168" y="195"/>
                    <a:pt x="185" y="213"/>
                    <a:pt x="194" y="213"/>
                  </a:cubicBezTo>
                  <a:cubicBezTo>
                    <a:pt x="194" y="213"/>
                    <a:pt x="194" y="213"/>
                    <a:pt x="203" y="213"/>
                  </a:cubicBezTo>
                  <a:cubicBezTo>
                    <a:pt x="212" y="204"/>
                    <a:pt x="221" y="187"/>
                    <a:pt x="212" y="169"/>
                  </a:cubicBezTo>
                  <a:close/>
                  <a:moveTo>
                    <a:pt x="238" y="0"/>
                  </a:moveTo>
                  <a:lnTo>
                    <a:pt x="238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38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38" y="0"/>
                  </a:cubicBezTo>
                  <a:close/>
                  <a:moveTo>
                    <a:pt x="221" y="338"/>
                  </a:moveTo>
                  <a:lnTo>
                    <a:pt x="221" y="338"/>
                  </a:lnTo>
                  <a:cubicBezTo>
                    <a:pt x="212" y="346"/>
                    <a:pt x="194" y="346"/>
                    <a:pt x="185" y="346"/>
                  </a:cubicBezTo>
                  <a:cubicBezTo>
                    <a:pt x="177" y="346"/>
                    <a:pt x="124" y="346"/>
                    <a:pt x="124" y="301"/>
                  </a:cubicBezTo>
                  <a:cubicBezTo>
                    <a:pt x="124" y="257"/>
                    <a:pt x="177" y="248"/>
                    <a:pt x="194" y="248"/>
                  </a:cubicBezTo>
                  <a:cubicBezTo>
                    <a:pt x="185" y="240"/>
                    <a:pt x="185" y="231"/>
                    <a:pt x="185" y="231"/>
                  </a:cubicBezTo>
                  <a:cubicBezTo>
                    <a:pt x="177" y="231"/>
                    <a:pt x="168" y="222"/>
                    <a:pt x="159" y="222"/>
                  </a:cubicBezTo>
                  <a:cubicBezTo>
                    <a:pt x="141" y="213"/>
                    <a:pt x="141" y="195"/>
                    <a:pt x="141" y="178"/>
                  </a:cubicBezTo>
                  <a:cubicBezTo>
                    <a:pt x="141" y="125"/>
                    <a:pt x="194" y="125"/>
                    <a:pt x="194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6" y="134"/>
                    <a:pt x="238" y="134"/>
                    <a:pt x="238" y="134"/>
                  </a:cubicBezTo>
                  <a:cubicBezTo>
                    <a:pt x="230" y="134"/>
                    <a:pt x="230" y="134"/>
                    <a:pt x="221" y="134"/>
                  </a:cubicBezTo>
                  <a:cubicBezTo>
                    <a:pt x="238" y="142"/>
                    <a:pt x="238" y="160"/>
                    <a:pt x="238" y="178"/>
                  </a:cubicBezTo>
                  <a:cubicBezTo>
                    <a:pt x="238" y="195"/>
                    <a:pt x="230" y="204"/>
                    <a:pt x="230" y="213"/>
                  </a:cubicBezTo>
                  <a:cubicBezTo>
                    <a:pt x="221" y="222"/>
                    <a:pt x="212" y="222"/>
                    <a:pt x="212" y="231"/>
                  </a:cubicBezTo>
                  <a:cubicBezTo>
                    <a:pt x="212" y="231"/>
                    <a:pt x="221" y="240"/>
                    <a:pt x="230" y="240"/>
                  </a:cubicBezTo>
                  <a:cubicBezTo>
                    <a:pt x="238" y="248"/>
                    <a:pt x="256" y="266"/>
                    <a:pt x="256" y="284"/>
                  </a:cubicBezTo>
                  <a:cubicBezTo>
                    <a:pt x="256" y="310"/>
                    <a:pt x="247" y="328"/>
                    <a:pt x="221" y="338"/>
                  </a:cubicBezTo>
                  <a:close/>
                  <a:moveTo>
                    <a:pt x="354" y="231"/>
                  </a:moveTo>
                  <a:lnTo>
                    <a:pt x="354" y="231"/>
                  </a:lnTo>
                  <a:cubicBezTo>
                    <a:pt x="310" y="231"/>
                    <a:pt x="310" y="231"/>
                    <a:pt x="310" y="231"/>
                  </a:cubicBezTo>
                  <a:cubicBezTo>
                    <a:pt x="310" y="275"/>
                    <a:pt x="310" y="275"/>
                    <a:pt x="310" y="275"/>
                  </a:cubicBezTo>
                  <a:cubicBezTo>
                    <a:pt x="291" y="275"/>
                    <a:pt x="291" y="275"/>
                    <a:pt x="291" y="275"/>
                  </a:cubicBezTo>
                  <a:cubicBezTo>
                    <a:pt x="291" y="231"/>
                    <a:pt x="291" y="231"/>
                    <a:pt x="291" y="231"/>
                  </a:cubicBezTo>
                  <a:cubicBezTo>
                    <a:pt x="256" y="231"/>
                    <a:pt x="256" y="231"/>
                    <a:pt x="256" y="231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169"/>
                    <a:pt x="291" y="169"/>
                    <a:pt x="291" y="169"/>
                  </a:cubicBezTo>
                  <a:cubicBezTo>
                    <a:pt x="310" y="169"/>
                    <a:pt x="310" y="169"/>
                    <a:pt x="310" y="169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54" y="213"/>
                    <a:pt x="354" y="213"/>
                    <a:pt x="354" y="213"/>
                  </a:cubicBezTo>
                  <a:lnTo>
                    <a:pt x="354" y="231"/>
                  </a:lnTo>
                  <a:close/>
                  <a:moveTo>
                    <a:pt x="194" y="266"/>
                  </a:moveTo>
                  <a:lnTo>
                    <a:pt x="194" y="266"/>
                  </a:lnTo>
                  <a:cubicBezTo>
                    <a:pt x="177" y="266"/>
                    <a:pt x="168" y="266"/>
                    <a:pt x="159" y="275"/>
                  </a:cubicBezTo>
                  <a:cubicBezTo>
                    <a:pt x="159" y="284"/>
                    <a:pt x="150" y="293"/>
                    <a:pt x="150" y="301"/>
                  </a:cubicBezTo>
                  <a:cubicBezTo>
                    <a:pt x="150" y="319"/>
                    <a:pt x="168" y="328"/>
                    <a:pt x="194" y="328"/>
                  </a:cubicBezTo>
                  <a:cubicBezTo>
                    <a:pt x="221" y="319"/>
                    <a:pt x="230" y="310"/>
                    <a:pt x="230" y="293"/>
                  </a:cubicBezTo>
                  <a:cubicBezTo>
                    <a:pt x="230" y="275"/>
                    <a:pt x="212" y="266"/>
                    <a:pt x="194" y="2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sz="120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  <p:sp>
          <p:nvSpPr>
            <p:cNvPr id="45" name="Rectangle 47">
              <a:extLst>
                <a:ext uri="{FF2B5EF4-FFF2-40B4-BE49-F238E27FC236}">
                  <a16:creationId xmlns:a16="http://schemas.microsoft.com/office/drawing/2014/main" id="{07510514-5F67-4C8D-AE6B-B8A8A7687608}"/>
                </a:ext>
              </a:extLst>
            </p:cNvPr>
            <p:cNvSpPr/>
            <p:nvPr/>
          </p:nvSpPr>
          <p:spPr>
            <a:xfrm>
              <a:off x="6583564" y="5205126"/>
              <a:ext cx="1739636" cy="36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@</a:t>
              </a:r>
              <a:r>
                <a:rPr lang="en-US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IBAOTU</a:t>
              </a:r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pic>
        <p:nvPicPr>
          <p:cNvPr id="46" name="PA_图片 14">
            <a:extLst>
              <a:ext uri="{FF2B5EF4-FFF2-40B4-BE49-F238E27FC236}">
                <a16:creationId xmlns:a16="http://schemas.microsoft.com/office/drawing/2014/main" id="{D241025E-BBA2-4791-97F1-2EC160328E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3527">
            <a:off x="9848829" y="-846823"/>
            <a:ext cx="2565567" cy="2565567"/>
          </a:xfrm>
          <a:prstGeom prst="rect">
            <a:avLst/>
          </a:prstGeom>
        </p:spPr>
      </p:pic>
      <p:pic>
        <p:nvPicPr>
          <p:cNvPr id="47" name="PA_图片 16">
            <a:extLst>
              <a:ext uri="{FF2B5EF4-FFF2-40B4-BE49-F238E27FC236}">
                <a16:creationId xmlns:a16="http://schemas.microsoft.com/office/drawing/2014/main" id="{CA88610F-AB3B-4232-9105-6B8ED612B6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8715">
            <a:off x="-309967" y="6063561"/>
            <a:ext cx="1059895" cy="10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1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">
            <a:extLst>
              <a:ext uri="{FF2B5EF4-FFF2-40B4-BE49-F238E27FC236}">
                <a16:creationId xmlns:a16="http://schemas.microsoft.com/office/drawing/2014/main" id="{73348AEF-04CA-4176-B9FE-FC96CA30ED69}"/>
              </a:ext>
            </a:extLst>
          </p:cNvPr>
          <p:cNvGrpSpPr/>
          <p:nvPr/>
        </p:nvGrpSpPr>
        <p:grpSpPr>
          <a:xfrm>
            <a:off x="650273" y="660974"/>
            <a:ext cx="4861527" cy="1544936"/>
            <a:chOff x="650273" y="660974"/>
            <a:chExt cx="4861527" cy="1544936"/>
          </a:xfrm>
        </p:grpSpPr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5A311E1B-9CBB-49B1-91EB-CB61166AAD15}"/>
                </a:ext>
              </a:extLst>
            </p:cNvPr>
            <p:cNvSpPr/>
            <p:nvPr/>
          </p:nvSpPr>
          <p:spPr>
            <a:xfrm>
              <a:off x="650273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51" name="Rectangle: Rounded Corners 12">
              <a:extLst>
                <a:ext uri="{FF2B5EF4-FFF2-40B4-BE49-F238E27FC236}">
                  <a16:creationId xmlns:a16="http://schemas.microsoft.com/office/drawing/2014/main" id="{C52F5B97-9D06-41E5-A9C0-1ACA42FEF23E}"/>
                </a:ext>
              </a:extLst>
            </p:cNvPr>
            <p:cNvSpPr/>
            <p:nvPr/>
          </p:nvSpPr>
          <p:spPr>
            <a:xfrm>
              <a:off x="751871" y="2143283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rgbClr val="EBD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3560576A-1D75-490B-A929-5357FDFE6E86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Think Better Smart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330858BF-DF81-49D1-8574-A72282E292AC}"/>
              </a:ext>
            </a:extLst>
          </p:cNvPr>
          <p:cNvGrpSpPr/>
          <p:nvPr/>
        </p:nvGrpSpPr>
        <p:grpSpPr>
          <a:xfrm>
            <a:off x="679769" y="5131857"/>
            <a:ext cx="785219" cy="785219"/>
            <a:chOff x="945146" y="4289389"/>
            <a:chExt cx="785219" cy="785219"/>
          </a:xfrm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371ED52E-A106-4E19-A46C-936BBCDD9B3E}"/>
                </a:ext>
              </a:extLst>
            </p:cNvPr>
            <p:cNvSpPr/>
            <p:nvPr/>
          </p:nvSpPr>
          <p:spPr>
            <a:xfrm>
              <a:off x="945146" y="4289389"/>
              <a:ext cx="785219" cy="785219"/>
            </a:xfrm>
            <a:prstGeom prst="ellipse">
              <a:avLst/>
            </a:prstGeom>
            <a:solidFill>
              <a:srgbClr val="9183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6" name="Group 18">
              <a:extLst>
                <a:ext uri="{FF2B5EF4-FFF2-40B4-BE49-F238E27FC236}">
                  <a16:creationId xmlns:a16="http://schemas.microsoft.com/office/drawing/2014/main" id="{46FFCB71-C0B8-4690-95AA-0784F072AB90}"/>
                </a:ext>
              </a:extLst>
            </p:cNvPr>
            <p:cNvGrpSpPr/>
            <p:nvPr/>
          </p:nvGrpSpPr>
          <p:grpSpPr>
            <a:xfrm>
              <a:off x="1105187" y="4514915"/>
              <a:ext cx="465138" cy="406400"/>
              <a:chOff x="6357938" y="3535363"/>
              <a:chExt cx="465138" cy="406400"/>
            </a:xfrm>
            <a:solidFill>
              <a:schemeClr val="bg1"/>
            </a:solidFill>
          </p:grpSpPr>
          <p:sp>
            <p:nvSpPr>
              <p:cNvPr id="57" name="AutoShape 43">
                <a:extLst>
                  <a:ext uri="{FF2B5EF4-FFF2-40B4-BE49-F238E27FC236}">
                    <a16:creationId xmlns:a16="http://schemas.microsoft.com/office/drawing/2014/main" id="{B2789FFE-82EA-429B-B9C5-4CBD600D9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3535363"/>
                <a:ext cx="465138" cy="3341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8" name="AutoShape 44">
                <a:extLst>
                  <a:ext uri="{FF2B5EF4-FFF2-40B4-BE49-F238E27FC236}">
                    <a16:creationId xmlns:a16="http://schemas.microsoft.com/office/drawing/2014/main" id="{93E075BA-7403-42FF-8B26-CF74E2B0A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419" y="3680619"/>
                <a:ext cx="28575" cy="1595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9" name="AutoShape 45">
                <a:extLst>
                  <a:ext uri="{FF2B5EF4-FFF2-40B4-BE49-F238E27FC236}">
                    <a16:creationId xmlns:a16="http://schemas.microsoft.com/office/drawing/2014/main" id="{ED51C9D7-ACEE-4F93-9037-134169AB9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54450"/>
                <a:ext cx="58738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60" name="Rectangle 22">
            <a:extLst>
              <a:ext uri="{FF2B5EF4-FFF2-40B4-BE49-F238E27FC236}">
                <a16:creationId xmlns:a16="http://schemas.microsoft.com/office/drawing/2014/main" id="{ADC62837-9A35-4A27-81F6-9332A52C56C4}"/>
              </a:ext>
            </a:extLst>
          </p:cNvPr>
          <p:cNvSpPr/>
          <p:nvPr/>
        </p:nvSpPr>
        <p:spPr>
          <a:xfrm>
            <a:off x="1662710" y="5072035"/>
            <a:ext cx="416791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1998 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serenity has taken possession of my entire soul, like these sweet mornings</a:t>
            </a:r>
            <a:endParaRPr lang="id-ID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ED3FD7-240A-4D8E-BEF0-8CF3BC7D3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0180" y="0"/>
            <a:ext cx="4924463" cy="6898194"/>
          </a:xfrm>
          <a:prstGeom prst="rect">
            <a:avLst/>
          </a:prstGeom>
        </p:spPr>
      </p:pic>
      <p:sp>
        <p:nvSpPr>
          <p:cNvPr id="46" name="Rectangle 2">
            <a:extLst>
              <a:ext uri="{FF2B5EF4-FFF2-40B4-BE49-F238E27FC236}">
                <a16:creationId xmlns:a16="http://schemas.microsoft.com/office/drawing/2014/main" id="{017EF845-5DBC-42EF-A0E9-E8D77CCC8004}"/>
              </a:ext>
            </a:extLst>
          </p:cNvPr>
          <p:cNvSpPr/>
          <p:nvPr/>
        </p:nvSpPr>
        <p:spPr>
          <a:xfrm>
            <a:off x="0" y="2702933"/>
            <a:ext cx="7943242" cy="2074597"/>
          </a:xfrm>
          <a:prstGeom prst="rect">
            <a:avLst/>
          </a:prstGeom>
          <a:solidFill>
            <a:srgbClr val="918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Freeform: Shape 3">
            <a:extLst>
              <a:ext uri="{FF2B5EF4-FFF2-40B4-BE49-F238E27FC236}">
                <a16:creationId xmlns:a16="http://schemas.microsoft.com/office/drawing/2014/main" id="{C5BEFB51-2616-45F3-98BF-AC6A0E637702}"/>
              </a:ext>
            </a:extLst>
          </p:cNvPr>
          <p:cNvSpPr/>
          <p:nvPr/>
        </p:nvSpPr>
        <p:spPr>
          <a:xfrm>
            <a:off x="751871" y="2976224"/>
            <a:ext cx="495904" cy="458640"/>
          </a:xfrm>
          <a:custGeom>
            <a:avLst/>
            <a:gdLst/>
            <a:ahLst/>
            <a:cxnLst/>
            <a:rect l="l" t="t" r="r" b="b"/>
            <a:pathLst>
              <a:path w="1107937" h="1024682">
                <a:moveTo>
                  <a:pt x="1014008" y="0"/>
                </a:moveTo>
                <a:lnTo>
                  <a:pt x="1107937" y="149432"/>
                </a:lnTo>
                <a:cubicBezTo>
                  <a:pt x="1029663" y="182165"/>
                  <a:pt x="972024" y="230909"/>
                  <a:pt x="935022" y="295663"/>
                </a:cubicBezTo>
                <a:cubicBezTo>
                  <a:pt x="898020" y="360417"/>
                  <a:pt x="877384" y="454702"/>
                  <a:pt x="873114" y="578518"/>
                </a:cubicBezTo>
                <a:lnTo>
                  <a:pt x="1073781" y="578518"/>
                </a:lnTo>
                <a:lnTo>
                  <a:pt x="1073781" y="1024682"/>
                </a:lnTo>
                <a:lnTo>
                  <a:pt x="661773" y="1024682"/>
                </a:lnTo>
                <a:lnTo>
                  <a:pt x="661773" y="672447"/>
                </a:lnTo>
                <a:cubicBezTo>
                  <a:pt x="661773" y="481742"/>
                  <a:pt x="684544" y="343695"/>
                  <a:pt x="730086" y="258305"/>
                </a:cubicBezTo>
                <a:cubicBezTo>
                  <a:pt x="789859" y="144451"/>
                  <a:pt x="884500" y="58349"/>
                  <a:pt x="1014008" y="0"/>
                </a:cubicBezTo>
                <a:close/>
                <a:moveTo>
                  <a:pt x="352234" y="0"/>
                </a:moveTo>
                <a:lnTo>
                  <a:pt x="446163" y="149432"/>
                </a:lnTo>
                <a:cubicBezTo>
                  <a:pt x="367889" y="182165"/>
                  <a:pt x="310251" y="230909"/>
                  <a:pt x="273248" y="295663"/>
                </a:cubicBezTo>
                <a:cubicBezTo>
                  <a:pt x="236246" y="360417"/>
                  <a:pt x="215610" y="454702"/>
                  <a:pt x="211340" y="578518"/>
                </a:cubicBezTo>
                <a:lnTo>
                  <a:pt x="412007" y="578518"/>
                </a:lnTo>
                <a:lnTo>
                  <a:pt x="412007" y="1024682"/>
                </a:lnTo>
                <a:lnTo>
                  <a:pt x="0" y="1024682"/>
                </a:lnTo>
                <a:lnTo>
                  <a:pt x="0" y="672447"/>
                </a:lnTo>
                <a:cubicBezTo>
                  <a:pt x="0" y="481742"/>
                  <a:pt x="22771" y="343695"/>
                  <a:pt x="68312" y="258305"/>
                </a:cubicBezTo>
                <a:cubicBezTo>
                  <a:pt x="128085" y="144451"/>
                  <a:pt x="222726" y="58349"/>
                  <a:pt x="352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448F4406-A77D-4386-A8FB-1127CFEFFA08}"/>
              </a:ext>
            </a:extLst>
          </p:cNvPr>
          <p:cNvSpPr/>
          <p:nvPr/>
        </p:nvSpPr>
        <p:spPr>
          <a:xfrm>
            <a:off x="1441507" y="3214496"/>
            <a:ext cx="5433672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</a:p>
        </p:txBody>
      </p:sp>
      <p:sp>
        <p:nvSpPr>
          <p:cNvPr id="53" name="Freeform 46">
            <a:extLst>
              <a:ext uri="{FF2B5EF4-FFF2-40B4-BE49-F238E27FC236}">
                <a16:creationId xmlns:a16="http://schemas.microsoft.com/office/drawing/2014/main" id="{CBA2BC49-1A53-438E-AED7-AB906662EAFE}"/>
              </a:ext>
            </a:extLst>
          </p:cNvPr>
          <p:cNvSpPr>
            <a:spLocks/>
          </p:cNvSpPr>
          <p:nvPr/>
        </p:nvSpPr>
        <p:spPr bwMode="auto">
          <a:xfrm flipH="1">
            <a:off x="7319272" y="3461184"/>
            <a:ext cx="252167" cy="558097"/>
          </a:xfrm>
          <a:custGeom>
            <a:avLst/>
            <a:gdLst>
              <a:gd name="T0" fmla="*/ 147571 w 96"/>
              <a:gd name="T1" fmla="*/ 33734 h 168"/>
              <a:gd name="T2" fmla="*/ 46517 w 96"/>
              <a:gd name="T3" fmla="*/ 134938 h 168"/>
              <a:gd name="T4" fmla="*/ 149175 w 96"/>
              <a:gd name="T5" fmla="*/ 237747 h 168"/>
              <a:gd name="T6" fmla="*/ 149175 w 96"/>
              <a:gd name="T7" fmla="*/ 237747 h 168"/>
              <a:gd name="T8" fmla="*/ 153987 w 96"/>
              <a:gd name="T9" fmla="*/ 250598 h 168"/>
              <a:gd name="T10" fmla="*/ 134739 w 96"/>
              <a:gd name="T11" fmla="*/ 269875 h 168"/>
              <a:gd name="T12" fmla="*/ 121906 w 96"/>
              <a:gd name="T13" fmla="*/ 265056 h 168"/>
              <a:gd name="T14" fmla="*/ 121906 w 96"/>
              <a:gd name="T15" fmla="*/ 265056 h 168"/>
              <a:gd name="T16" fmla="*/ 6416 w 96"/>
              <a:gd name="T17" fmla="*/ 149395 h 168"/>
              <a:gd name="T18" fmla="*/ 6416 w 96"/>
              <a:gd name="T19" fmla="*/ 149395 h 168"/>
              <a:gd name="T20" fmla="*/ 0 w 96"/>
              <a:gd name="T21" fmla="*/ 134938 h 168"/>
              <a:gd name="T22" fmla="*/ 0 w 96"/>
              <a:gd name="T23" fmla="*/ 134938 h 168"/>
              <a:gd name="T24" fmla="*/ 0 w 96"/>
              <a:gd name="T25" fmla="*/ 134938 h 168"/>
              <a:gd name="T26" fmla="*/ 6416 w 96"/>
              <a:gd name="T27" fmla="*/ 120480 h 168"/>
              <a:gd name="T28" fmla="*/ 6416 w 96"/>
              <a:gd name="T29" fmla="*/ 120480 h 168"/>
              <a:gd name="T30" fmla="*/ 121906 w 96"/>
              <a:gd name="T31" fmla="*/ 4819 h 168"/>
              <a:gd name="T32" fmla="*/ 121906 w 96"/>
              <a:gd name="T33" fmla="*/ 4819 h 168"/>
              <a:gd name="T34" fmla="*/ 134739 w 96"/>
              <a:gd name="T35" fmla="*/ 0 h 168"/>
              <a:gd name="T36" fmla="*/ 153987 w 96"/>
              <a:gd name="T37" fmla="*/ 19277 h 168"/>
              <a:gd name="T38" fmla="*/ 147571 w 96"/>
              <a:gd name="T39" fmla="*/ 33734 h 1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6" h="168">
                <a:moveTo>
                  <a:pt x="92" y="21"/>
                </a:moveTo>
                <a:cubicBezTo>
                  <a:pt x="29" y="84"/>
                  <a:pt x="29" y="84"/>
                  <a:pt x="29" y="84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5" y="150"/>
                  <a:pt x="96" y="153"/>
                  <a:pt x="96" y="156"/>
                </a:cubicBezTo>
                <a:cubicBezTo>
                  <a:pt x="96" y="163"/>
                  <a:pt x="91" y="168"/>
                  <a:pt x="84" y="168"/>
                </a:cubicBezTo>
                <a:cubicBezTo>
                  <a:pt x="81" y="168"/>
                  <a:pt x="78" y="167"/>
                  <a:pt x="76" y="165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1" y="90"/>
                  <a:pt x="0" y="87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1"/>
                  <a:pt x="1" y="77"/>
                  <a:pt x="4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8" y="1"/>
                  <a:pt x="81" y="0"/>
                  <a:pt x="84" y="0"/>
                </a:cubicBezTo>
                <a:cubicBezTo>
                  <a:pt x="91" y="0"/>
                  <a:pt x="96" y="5"/>
                  <a:pt x="96" y="12"/>
                </a:cubicBezTo>
                <a:cubicBezTo>
                  <a:pt x="96" y="16"/>
                  <a:pt x="94" y="19"/>
                  <a:pt x="92" y="2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78B5610C-AEF9-44C0-B96D-88F1F60EA2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830" y="1054307"/>
            <a:ext cx="3886421" cy="44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5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6" grpId="0" animBg="1"/>
      <p:bldP spid="47" grpId="0" animBg="1"/>
      <p:bldP spid="48" grpId="0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576A30EA-A75A-46BE-A392-29B7154297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595" y="1519728"/>
            <a:ext cx="1559183" cy="1559183"/>
          </a:xfrm>
          <a:prstGeom prst="rect">
            <a:avLst/>
          </a:prstGeom>
        </p:spPr>
      </p:pic>
      <p:grpSp>
        <p:nvGrpSpPr>
          <p:cNvPr id="5" name="Group 6">
            <a:extLst>
              <a:ext uri="{FF2B5EF4-FFF2-40B4-BE49-F238E27FC236}">
                <a16:creationId xmlns:a16="http://schemas.microsoft.com/office/drawing/2014/main" id="{5F7F3B5A-0D25-42BA-9C2F-25BAE22DB9FF}"/>
              </a:ext>
            </a:extLst>
          </p:cNvPr>
          <p:cNvGrpSpPr/>
          <p:nvPr/>
        </p:nvGrpSpPr>
        <p:grpSpPr>
          <a:xfrm>
            <a:off x="870857" y="1332788"/>
            <a:ext cx="2229584" cy="295337"/>
            <a:chOff x="518869" y="1361817"/>
            <a:chExt cx="2229584" cy="295337"/>
          </a:xfrm>
        </p:grpSpPr>
        <p:cxnSp>
          <p:nvCxnSpPr>
            <p:cNvPr id="6" name="Straight Connector 7">
              <a:extLst>
                <a:ext uri="{FF2B5EF4-FFF2-40B4-BE49-F238E27FC236}">
                  <a16:creationId xmlns:a16="http://schemas.microsoft.com/office/drawing/2014/main" id="{B60E01D1-8C2B-4A43-BEEF-F62BC5D335A6}"/>
                </a:ext>
              </a:extLst>
            </p:cNvPr>
            <p:cNvCxnSpPr/>
            <p:nvPr/>
          </p:nvCxnSpPr>
          <p:spPr>
            <a:xfrm>
              <a:off x="518869" y="1509486"/>
              <a:ext cx="22207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AD02A12-99F4-4341-B4F8-F341754CD91C}"/>
                </a:ext>
              </a:extLst>
            </p:cNvPr>
            <p:cNvSpPr/>
            <p:nvPr/>
          </p:nvSpPr>
          <p:spPr>
            <a:xfrm>
              <a:off x="740946" y="1361817"/>
              <a:ext cx="2007507" cy="29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Breaking News</a:t>
              </a: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95F86C1C-752B-41E6-A02A-1D2AF1CD0C46}"/>
              </a:ext>
            </a:extLst>
          </p:cNvPr>
          <p:cNvGrpSpPr/>
          <p:nvPr/>
        </p:nvGrpSpPr>
        <p:grpSpPr>
          <a:xfrm>
            <a:off x="1092934" y="1738811"/>
            <a:ext cx="2438400" cy="1143000"/>
            <a:chOff x="740946" y="1767840"/>
            <a:chExt cx="2438400" cy="1143000"/>
          </a:xfrm>
        </p:grpSpPr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AAA9BCA3-CC8F-4BEB-8B93-254261AC434F}"/>
                </a:ext>
              </a:extLst>
            </p:cNvPr>
            <p:cNvSpPr/>
            <p:nvPr/>
          </p:nvSpPr>
          <p:spPr>
            <a:xfrm>
              <a:off x="740946" y="1767840"/>
              <a:ext cx="2438400" cy="1143000"/>
            </a:xfrm>
            <a:prstGeom prst="roundRect">
              <a:avLst>
                <a:gd name="adj" fmla="val 4445"/>
              </a:avLst>
            </a:prstGeom>
            <a:solidFill>
              <a:srgbClr val="91835C"/>
            </a:solidFill>
            <a:ln>
              <a:noFill/>
            </a:ln>
            <a:effectLst>
              <a:outerShdw blurRad="1270000" dist="431800" dir="5400000" sx="74000" sy="7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EFF23680-9AE9-4D15-857F-1AD45CE34245}"/>
                </a:ext>
              </a:extLst>
            </p:cNvPr>
            <p:cNvSpPr/>
            <p:nvPr/>
          </p:nvSpPr>
          <p:spPr>
            <a:xfrm>
              <a:off x="880799" y="1886909"/>
              <a:ext cx="2158695" cy="904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F3FC807C-7288-4AFE-AF10-C9D9D15C8181}"/>
              </a:ext>
            </a:extLst>
          </p:cNvPr>
          <p:cNvGrpSpPr/>
          <p:nvPr/>
        </p:nvGrpSpPr>
        <p:grpSpPr>
          <a:xfrm>
            <a:off x="3785334" y="1738811"/>
            <a:ext cx="2438400" cy="1143000"/>
            <a:chOff x="3433346" y="1767840"/>
            <a:chExt cx="2438400" cy="1143000"/>
          </a:xfrm>
        </p:grpSpPr>
        <p:sp>
          <p:nvSpPr>
            <p:cNvPr id="12" name="Rectangle: Rounded Corners 5">
              <a:extLst>
                <a:ext uri="{FF2B5EF4-FFF2-40B4-BE49-F238E27FC236}">
                  <a16:creationId xmlns:a16="http://schemas.microsoft.com/office/drawing/2014/main" id="{CDB8C85C-0463-4E41-9C93-A33FA27F8C8B}"/>
                </a:ext>
              </a:extLst>
            </p:cNvPr>
            <p:cNvSpPr/>
            <p:nvPr/>
          </p:nvSpPr>
          <p:spPr>
            <a:xfrm>
              <a:off x="3433346" y="1767840"/>
              <a:ext cx="2438400" cy="1143000"/>
            </a:xfrm>
            <a:prstGeom prst="roundRect">
              <a:avLst>
                <a:gd name="adj" fmla="val 444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431800" dir="5400000" sx="74000" sy="74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A5D446C4-3D04-471C-9027-FDC483F50327}"/>
                </a:ext>
              </a:extLst>
            </p:cNvPr>
            <p:cNvSpPr/>
            <p:nvPr/>
          </p:nvSpPr>
          <p:spPr>
            <a:xfrm>
              <a:off x="3573199" y="1886909"/>
              <a:ext cx="2158695" cy="904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TextBox 24">
            <a:extLst>
              <a:ext uri="{FF2B5EF4-FFF2-40B4-BE49-F238E27FC236}">
                <a16:creationId xmlns:a16="http://schemas.microsoft.com/office/drawing/2014/main" id="{C2392B06-01FD-49C2-B6C6-5AE0895C77CE}"/>
              </a:ext>
            </a:extLst>
          </p:cNvPr>
          <p:cNvSpPr txBox="1"/>
          <p:nvPr/>
        </p:nvSpPr>
        <p:spPr>
          <a:xfrm>
            <a:off x="1002261" y="3399971"/>
            <a:ext cx="486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Think Better Smart</a:t>
            </a:r>
            <a:endParaRPr lang="id-ID" sz="28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5DFC7FF5-14F1-4423-AFA9-70A26D4B89AA}"/>
              </a:ext>
            </a:extLst>
          </p:cNvPr>
          <p:cNvSpPr/>
          <p:nvPr/>
        </p:nvSpPr>
        <p:spPr>
          <a:xfrm>
            <a:off x="1002260" y="4091756"/>
            <a:ext cx="50816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5CDEAA6-21E4-4D31-ADCD-A3F04D50A9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788" y="895838"/>
            <a:ext cx="5562861" cy="5562861"/>
          </a:xfrm>
          <a:prstGeom prst="rect">
            <a:avLst/>
          </a:prstGeom>
        </p:spPr>
      </p:pic>
      <p:pic>
        <p:nvPicPr>
          <p:cNvPr id="17" name="PA_图片 10">
            <a:extLst>
              <a:ext uri="{FF2B5EF4-FFF2-40B4-BE49-F238E27FC236}">
                <a16:creationId xmlns:a16="http://schemas.microsoft.com/office/drawing/2014/main" id="{732C3744-BB91-4DF8-AFB4-A960957B82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2405">
            <a:off x="8292904" y="1364345"/>
            <a:ext cx="3451888" cy="34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_图片 14">
            <a:extLst>
              <a:ext uri="{FF2B5EF4-FFF2-40B4-BE49-F238E27FC236}">
                <a16:creationId xmlns:a16="http://schemas.microsoft.com/office/drawing/2014/main" id="{89297A92-5BF9-4F47-BFD8-B8832DD3E3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3527">
            <a:off x="3258082" y="2199394"/>
            <a:ext cx="5526611" cy="5526611"/>
          </a:xfrm>
          <a:prstGeom prst="rect">
            <a:avLst/>
          </a:prstGeom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7B2CF978-EDBD-4DD6-AB76-9C42BD27E982}"/>
              </a:ext>
            </a:extLst>
          </p:cNvPr>
          <p:cNvGrpSpPr/>
          <p:nvPr/>
        </p:nvGrpSpPr>
        <p:grpSpPr>
          <a:xfrm>
            <a:off x="4041241" y="499655"/>
            <a:ext cx="1038550" cy="1038549"/>
            <a:chOff x="4041241" y="499655"/>
            <a:chExt cx="1038550" cy="1038549"/>
          </a:xfrm>
        </p:grpSpPr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9FF1FFF5-D23B-4A52-AE5F-1D772E3D33E3}"/>
                </a:ext>
              </a:extLst>
            </p:cNvPr>
            <p:cNvSpPr/>
            <p:nvPr/>
          </p:nvSpPr>
          <p:spPr>
            <a:xfrm>
              <a:off x="4041241" y="499655"/>
              <a:ext cx="1038550" cy="103854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42">
              <a:extLst>
                <a:ext uri="{FF2B5EF4-FFF2-40B4-BE49-F238E27FC236}">
                  <a16:creationId xmlns:a16="http://schemas.microsoft.com/office/drawing/2014/main" id="{79D5C95F-C930-464D-A372-660B7AAD1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9214" y="747627"/>
              <a:ext cx="542602" cy="542602"/>
            </a:xfrm>
            <a:custGeom>
              <a:avLst/>
              <a:gdLst>
                <a:gd name="T0" fmla="*/ 108 w 216"/>
                <a:gd name="T1" fmla="*/ 0 h 216"/>
                <a:gd name="T2" fmla="*/ 32 w 216"/>
                <a:gd name="T3" fmla="*/ 76 h 216"/>
                <a:gd name="T4" fmla="*/ 58 w 216"/>
                <a:gd name="T5" fmla="*/ 130 h 216"/>
                <a:gd name="T6" fmla="*/ 68 w 216"/>
                <a:gd name="T7" fmla="*/ 153 h 216"/>
                <a:gd name="T8" fmla="*/ 88 w 216"/>
                <a:gd name="T9" fmla="*/ 172 h 216"/>
                <a:gd name="T10" fmla="*/ 128 w 216"/>
                <a:gd name="T11" fmla="*/ 172 h 216"/>
                <a:gd name="T12" fmla="*/ 148 w 216"/>
                <a:gd name="T13" fmla="*/ 153 h 216"/>
                <a:gd name="T14" fmla="*/ 158 w 216"/>
                <a:gd name="T15" fmla="*/ 130 h 216"/>
                <a:gd name="T16" fmla="*/ 184 w 216"/>
                <a:gd name="T17" fmla="*/ 76 h 216"/>
                <a:gd name="T18" fmla="*/ 108 w 216"/>
                <a:gd name="T19" fmla="*/ 0 h 216"/>
                <a:gd name="T20" fmla="*/ 153 w 216"/>
                <a:gd name="T21" fmla="*/ 124 h 216"/>
                <a:gd name="T22" fmla="*/ 140 w 216"/>
                <a:gd name="T23" fmla="*/ 153 h 216"/>
                <a:gd name="T24" fmla="*/ 128 w 216"/>
                <a:gd name="T25" fmla="*/ 164 h 216"/>
                <a:gd name="T26" fmla="*/ 88 w 216"/>
                <a:gd name="T27" fmla="*/ 164 h 216"/>
                <a:gd name="T28" fmla="*/ 76 w 216"/>
                <a:gd name="T29" fmla="*/ 153 h 216"/>
                <a:gd name="T30" fmla="*/ 63 w 216"/>
                <a:gd name="T31" fmla="*/ 124 h 216"/>
                <a:gd name="T32" fmla="*/ 40 w 216"/>
                <a:gd name="T33" fmla="*/ 76 h 216"/>
                <a:gd name="T34" fmla="*/ 108 w 216"/>
                <a:gd name="T35" fmla="*/ 8 h 216"/>
                <a:gd name="T36" fmla="*/ 176 w 216"/>
                <a:gd name="T37" fmla="*/ 76 h 216"/>
                <a:gd name="T38" fmla="*/ 153 w 216"/>
                <a:gd name="T39" fmla="*/ 124 h 216"/>
                <a:gd name="T40" fmla="*/ 68 w 216"/>
                <a:gd name="T41" fmla="*/ 204 h 216"/>
                <a:gd name="T42" fmla="*/ 148 w 216"/>
                <a:gd name="T43" fmla="*/ 204 h 216"/>
                <a:gd name="T44" fmla="*/ 148 w 216"/>
                <a:gd name="T45" fmla="*/ 176 h 216"/>
                <a:gd name="T46" fmla="*/ 68 w 216"/>
                <a:gd name="T47" fmla="*/ 176 h 216"/>
                <a:gd name="T48" fmla="*/ 68 w 216"/>
                <a:gd name="T49" fmla="*/ 204 h 216"/>
                <a:gd name="T50" fmla="*/ 76 w 216"/>
                <a:gd name="T51" fmla="*/ 184 h 216"/>
                <a:gd name="T52" fmla="*/ 140 w 216"/>
                <a:gd name="T53" fmla="*/ 184 h 216"/>
                <a:gd name="T54" fmla="*/ 140 w 216"/>
                <a:gd name="T55" fmla="*/ 196 h 216"/>
                <a:gd name="T56" fmla="*/ 76 w 216"/>
                <a:gd name="T57" fmla="*/ 196 h 216"/>
                <a:gd name="T58" fmla="*/ 76 w 216"/>
                <a:gd name="T59" fmla="*/ 184 h 216"/>
                <a:gd name="T60" fmla="*/ 76 w 216"/>
                <a:gd name="T61" fmla="*/ 216 h 216"/>
                <a:gd name="T62" fmla="*/ 140 w 216"/>
                <a:gd name="T63" fmla="*/ 216 h 216"/>
                <a:gd name="T64" fmla="*/ 140 w 216"/>
                <a:gd name="T65" fmla="*/ 208 h 216"/>
                <a:gd name="T66" fmla="*/ 76 w 216"/>
                <a:gd name="T67" fmla="*/ 208 h 216"/>
                <a:gd name="T68" fmla="*/ 76 w 216"/>
                <a:gd name="T69" fmla="*/ 216 h 216"/>
                <a:gd name="T70" fmla="*/ 0 w 216"/>
                <a:gd name="T71" fmla="*/ 72 h 216"/>
                <a:gd name="T72" fmla="*/ 20 w 216"/>
                <a:gd name="T73" fmla="*/ 72 h 216"/>
                <a:gd name="T74" fmla="*/ 20 w 216"/>
                <a:gd name="T75" fmla="*/ 64 h 216"/>
                <a:gd name="T76" fmla="*/ 0 w 216"/>
                <a:gd name="T77" fmla="*/ 64 h 216"/>
                <a:gd name="T78" fmla="*/ 0 w 216"/>
                <a:gd name="T79" fmla="*/ 72 h 216"/>
                <a:gd name="T80" fmla="*/ 174 w 216"/>
                <a:gd name="T81" fmla="*/ 14 h 216"/>
                <a:gd name="T82" fmla="*/ 179 w 216"/>
                <a:gd name="T83" fmla="*/ 20 h 216"/>
                <a:gd name="T84" fmla="*/ 194 w 216"/>
                <a:gd name="T85" fmla="*/ 6 h 216"/>
                <a:gd name="T86" fmla="*/ 189 w 216"/>
                <a:gd name="T87" fmla="*/ 0 h 216"/>
                <a:gd name="T88" fmla="*/ 174 w 216"/>
                <a:gd name="T89" fmla="*/ 14 h 216"/>
                <a:gd name="T90" fmla="*/ 42 w 216"/>
                <a:gd name="T91" fmla="*/ 14 h 216"/>
                <a:gd name="T92" fmla="*/ 27 w 216"/>
                <a:gd name="T93" fmla="*/ 0 h 216"/>
                <a:gd name="T94" fmla="*/ 22 w 216"/>
                <a:gd name="T95" fmla="*/ 6 h 216"/>
                <a:gd name="T96" fmla="*/ 37 w 216"/>
                <a:gd name="T97" fmla="*/ 20 h 216"/>
                <a:gd name="T98" fmla="*/ 42 w 216"/>
                <a:gd name="T99" fmla="*/ 14 h 216"/>
                <a:gd name="T100" fmla="*/ 196 w 216"/>
                <a:gd name="T101" fmla="*/ 64 h 216"/>
                <a:gd name="T102" fmla="*/ 196 w 216"/>
                <a:gd name="T103" fmla="*/ 72 h 216"/>
                <a:gd name="T104" fmla="*/ 216 w 216"/>
                <a:gd name="T105" fmla="*/ 72 h 216"/>
                <a:gd name="T106" fmla="*/ 216 w 216"/>
                <a:gd name="T107" fmla="*/ 64 h 216"/>
                <a:gd name="T108" fmla="*/ 196 w 216"/>
                <a:gd name="T109" fmla="*/ 64 h 216"/>
                <a:gd name="T110" fmla="*/ 52 w 216"/>
                <a:gd name="T111" fmla="*/ 72 h 216"/>
                <a:gd name="T112" fmla="*/ 60 w 216"/>
                <a:gd name="T113" fmla="*/ 72 h 216"/>
                <a:gd name="T114" fmla="*/ 100 w 216"/>
                <a:gd name="T115" fmla="*/ 32 h 216"/>
                <a:gd name="T116" fmla="*/ 100 w 216"/>
                <a:gd name="T117" fmla="*/ 24 h 216"/>
                <a:gd name="T118" fmla="*/ 52 w 216"/>
                <a:gd name="T119" fmla="*/ 7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" h="216">
                  <a:moveTo>
                    <a:pt x="108" y="0"/>
                  </a:moveTo>
                  <a:cubicBezTo>
                    <a:pt x="66" y="0"/>
                    <a:pt x="32" y="34"/>
                    <a:pt x="32" y="76"/>
                  </a:cubicBezTo>
                  <a:cubicBezTo>
                    <a:pt x="32" y="104"/>
                    <a:pt x="57" y="129"/>
                    <a:pt x="58" y="130"/>
                  </a:cubicBezTo>
                  <a:cubicBezTo>
                    <a:pt x="63" y="135"/>
                    <a:pt x="68" y="146"/>
                    <a:pt x="68" y="153"/>
                  </a:cubicBezTo>
                  <a:cubicBezTo>
                    <a:pt x="68" y="164"/>
                    <a:pt x="77" y="172"/>
                    <a:pt x="88" y="172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39" y="172"/>
                    <a:pt x="148" y="164"/>
                    <a:pt x="148" y="153"/>
                  </a:cubicBezTo>
                  <a:cubicBezTo>
                    <a:pt x="148" y="146"/>
                    <a:pt x="153" y="135"/>
                    <a:pt x="158" y="130"/>
                  </a:cubicBezTo>
                  <a:cubicBezTo>
                    <a:pt x="159" y="129"/>
                    <a:pt x="184" y="104"/>
                    <a:pt x="184" y="76"/>
                  </a:cubicBezTo>
                  <a:cubicBezTo>
                    <a:pt x="184" y="34"/>
                    <a:pt x="150" y="0"/>
                    <a:pt x="108" y="0"/>
                  </a:cubicBezTo>
                  <a:close/>
                  <a:moveTo>
                    <a:pt x="153" y="124"/>
                  </a:moveTo>
                  <a:cubicBezTo>
                    <a:pt x="146" y="131"/>
                    <a:pt x="140" y="144"/>
                    <a:pt x="140" y="153"/>
                  </a:cubicBezTo>
                  <a:cubicBezTo>
                    <a:pt x="140" y="159"/>
                    <a:pt x="135" y="164"/>
                    <a:pt x="128" y="164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1" y="164"/>
                    <a:pt x="76" y="159"/>
                    <a:pt x="76" y="153"/>
                  </a:cubicBezTo>
                  <a:cubicBezTo>
                    <a:pt x="76" y="144"/>
                    <a:pt x="71" y="131"/>
                    <a:pt x="63" y="124"/>
                  </a:cubicBezTo>
                  <a:cubicBezTo>
                    <a:pt x="63" y="124"/>
                    <a:pt x="40" y="101"/>
                    <a:pt x="40" y="76"/>
                  </a:cubicBezTo>
                  <a:cubicBezTo>
                    <a:pt x="40" y="39"/>
                    <a:pt x="71" y="8"/>
                    <a:pt x="108" y="8"/>
                  </a:cubicBezTo>
                  <a:cubicBezTo>
                    <a:pt x="146" y="8"/>
                    <a:pt x="176" y="39"/>
                    <a:pt x="176" y="76"/>
                  </a:cubicBezTo>
                  <a:cubicBezTo>
                    <a:pt x="176" y="101"/>
                    <a:pt x="153" y="124"/>
                    <a:pt x="153" y="124"/>
                  </a:cubicBezTo>
                  <a:close/>
                  <a:moveTo>
                    <a:pt x="68" y="204"/>
                  </a:moveTo>
                  <a:cubicBezTo>
                    <a:pt x="148" y="204"/>
                    <a:pt x="148" y="204"/>
                    <a:pt x="148" y="204"/>
                  </a:cubicBezTo>
                  <a:cubicBezTo>
                    <a:pt x="148" y="176"/>
                    <a:pt x="148" y="176"/>
                    <a:pt x="148" y="176"/>
                  </a:cubicBezTo>
                  <a:cubicBezTo>
                    <a:pt x="68" y="176"/>
                    <a:pt x="68" y="176"/>
                    <a:pt x="68" y="176"/>
                  </a:cubicBezTo>
                  <a:lnTo>
                    <a:pt x="68" y="204"/>
                  </a:lnTo>
                  <a:close/>
                  <a:moveTo>
                    <a:pt x="76" y="184"/>
                  </a:moveTo>
                  <a:cubicBezTo>
                    <a:pt x="140" y="184"/>
                    <a:pt x="140" y="184"/>
                    <a:pt x="140" y="184"/>
                  </a:cubicBezTo>
                  <a:cubicBezTo>
                    <a:pt x="140" y="196"/>
                    <a:pt x="140" y="196"/>
                    <a:pt x="140" y="196"/>
                  </a:cubicBezTo>
                  <a:cubicBezTo>
                    <a:pt x="76" y="196"/>
                    <a:pt x="76" y="196"/>
                    <a:pt x="76" y="196"/>
                  </a:cubicBezTo>
                  <a:lnTo>
                    <a:pt x="76" y="184"/>
                  </a:lnTo>
                  <a:close/>
                  <a:moveTo>
                    <a:pt x="76" y="216"/>
                  </a:moveTo>
                  <a:cubicBezTo>
                    <a:pt x="140" y="216"/>
                    <a:pt x="140" y="216"/>
                    <a:pt x="140" y="216"/>
                  </a:cubicBezTo>
                  <a:cubicBezTo>
                    <a:pt x="140" y="208"/>
                    <a:pt x="140" y="208"/>
                    <a:pt x="140" y="208"/>
                  </a:cubicBezTo>
                  <a:cubicBezTo>
                    <a:pt x="76" y="208"/>
                    <a:pt x="76" y="208"/>
                    <a:pt x="76" y="208"/>
                  </a:cubicBezTo>
                  <a:lnTo>
                    <a:pt x="76" y="216"/>
                  </a:lnTo>
                  <a:close/>
                  <a:moveTo>
                    <a:pt x="0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0" y="72"/>
                  </a:lnTo>
                  <a:close/>
                  <a:moveTo>
                    <a:pt x="174" y="14"/>
                  </a:moveTo>
                  <a:cubicBezTo>
                    <a:pt x="179" y="20"/>
                    <a:pt x="179" y="20"/>
                    <a:pt x="179" y="2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89" y="0"/>
                    <a:pt x="189" y="0"/>
                    <a:pt x="189" y="0"/>
                  </a:cubicBezTo>
                  <a:lnTo>
                    <a:pt x="174" y="14"/>
                  </a:lnTo>
                  <a:close/>
                  <a:moveTo>
                    <a:pt x="42" y="14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37" y="20"/>
                    <a:pt x="37" y="20"/>
                    <a:pt x="37" y="20"/>
                  </a:cubicBezTo>
                  <a:lnTo>
                    <a:pt x="42" y="14"/>
                  </a:lnTo>
                  <a:close/>
                  <a:moveTo>
                    <a:pt x="196" y="64"/>
                  </a:moveTo>
                  <a:cubicBezTo>
                    <a:pt x="196" y="72"/>
                    <a:pt x="196" y="72"/>
                    <a:pt x="196" y="72"/>
                  </a:cubicBezTo>
                  <a:cubicBezTo>
                    <a:pt x="216" y="72"/>
                    <a:pt x="216" y="72"/>
                    <a:pt x="216" y="72"/>
                  </a:cubicBezTo>
                  <a:cubicBezTo>
                    <a:pt x="216" y="64"/>
                    <a:pt x="216" y="64"/>
                    <a:pt x="216" y="64"/>
                  </a:cubicBezTo>
                  <a:lnTo>
                    <a:pt x="196" y="64"/>
                  </a:lnTo>
                  <a:close/>
                  <a:moveTo>
                    <a:pt x="52" y="72"/>
                  </a:moveTo>
                  <a:cubicBezTo>
                    <a:pt x="60" y="72"/>
                    <a:pt x="60" y="72"/>
                    <a:pt x="60" y="72"/>
                  </a:cubicBezTo>
                  <a:cubicBezTo>
                    <a:pt x="60" y="50"/>
                    <a:pt x="78" y="32"/>
                    <a:pt x="100" y="32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74" y="24"/>
                    <a:pt x="52" y="46"/>
                    <a:pt x="52" y="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Oval 15">
            <a:extLst>
              <a:ext uri="{FF2B5EF4-FFF2-40B4-BE49-F238E27FC236}">
                <a16:creationId xmlns:a16="http://schemas.microsoft.com/office/drawing/2014/main" id="{B2BA7FE6-E279-4224-8A2D-9D12283E967B}"/>
              </a:ext>
            </a:extLst>
          </p:cNvPr>
          <p:cNvSpPr/>
          <p:nvPr/>
        </p:nvSpPr>
        <p:spPr>
          <a:xfrm>
            <a:off x="4666284" y="1529927"/>
            <a:ext cx="324670" cy="324667"/>
          </a:xfrm>
          <a:prstGeom prst="ellipse">
            <a:avLst/>
          </a:prstGeom>
          <a:solidFill>
            <a:srgbClr val="918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9" name="Oval 16">
            <a:extLst>
              <a:ext uri="{FF2B5EF4-FFF2-40B4-BE49-F238E27FC236}">
                <a16:creationId xmlns:a16="http://schemas.microsoft.com/office/drawing/2014/main" id="{894D6472-C9C3-42B7-B01F-4B7819AFF075}"/>
              </a:ext>
            </a:extLst>
          </p:cNvPr>
          <p:cNvSpPr/>
          <p:nvPr/>
        </p:nvSpPr>
        <p:spPr>
          <a:xfrm>
            <a:off x="4990954" y="1827553"/>
            <a:ext cx="160475" cy="1604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10" name="Group 29">
            <a:extLst>
              <a:ext uri="{FF2B5EF4-FFF2-40B4-BE49-F238E27FC236}">
                <a16:creationId xmlns:a16="http://schemas.microsoft.com/office/drawing/2014/main" id="{A994345F-C638-4920-A254-E1AB4E8E1458}"/>
              </a:ext>
            </a:extLst>
          </p:cNvPr>
          <p:cNvGrpSpPr/>
          <p:nvPr/>
        </p:nvGrpSpPr>
        <p:grpSpPr>
          <a:xfrm>
            <a:off x="922840" y="2745739"/>
            <a:ext cx="3352672" cy="1530265"/>
            <a:chOff x="621556" y="2523717"/>
            <a:chExt cx="3352672" cy="1530265"/>
          </a:xfrm>
        </p:grpSpPr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5BB168D6-7C6C-435F-AEDA-F8693471F8B1}"/>
                </a:ext>
              </a:extLst>
            </p:cNvPr>
            <p:cNvSpPr/>
            <p:nvPr/>
          </p:nvSpPr>
          <p:spPr>
            <a:xfrm>
              <a:off x="621556" y="3075253"/>
              <a:ext cx="272621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</a:p>
          </p:txBody>
        </p:sp>
        <p:sp>
          <p:nvSpPr>
            <p:cNvPr id="12" name="Rectangle 31">
              <a:extLst>
                <a:ext uri="{FF2B5EF4-FFF2-40B4-BE49-F238E27FC236}">
                  <a16:creationId xmlns:a16="http://schemas.microsoft.com/office/drawing/2014/main" id="{457739E7-0E13-40B2-8E36-0AD591B63CED}"/>
                </a:ext>
              </a:extLst>
            </p:cNvPr>
            <p:cNvSpPr/>
            <p:nvPr/>
          </p:nvSpPr>
          <p:spPr>
            <a:xfrm>
              <a:off x="621558" y="2523717"/>
              <a:ext cx="33526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32">
            <a:extLst>
              <a:ext uri="{FF2B5EF4-FFF2-40B4-BE49-F238E27FC236}">
                <a16:creationId xmlns:a16="http://schemas.microsoft.com/office/drawing/2014/main" id="{031C9CAD-C30F-44BA-9F75-13FDA419664D}"/>
              </a:ext>
            </a:extLst>
          </p:cNvPr>
          <p:cNvGrpSpPr/>
          <p:nvPr/>
        </p:nvGrpSpPr>
        <p:grpSpPr>
          <a:xfrm>
            <a:off x="922842" y="747627"/>
            <a:ext cx="3010101" cy="1544936"/>
            <a:chOff x="739851" y="136699"/>
            <a:chExt cx="3010101" cy="1544936"/>
          </a:xfrm>
        </p:grpSpPr>
        <p:sp>
          <p:nvSpPr>
            <p:cNvPr id="14" name="Rectangle 33">
              <a:extLst>
                <a:ext uri="{FF2B5EF4-FFF2-40B4-BE49-F238E27FC236}">
                  <a16:creationId xmlns:a16="http://schemas.microsoft.com/office/drawing/2014/main" id="{786FFA60-B12C-46A9-99D3-42CCFC891A57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Our University </a:t>
              </a:r>
            </a:p>
          </p:txBody>
        </p:sp>
        <p:sp>
          <p:nvSpPr>
            <p:cNvPr id="15" name="Rectangle: Rounded Corners 34">
              <a:extLst>
                <a:ext uri="{FF2B5EF4-FFF2-40B4-BE49-F238E27FC236}">
                  <a16:creationId xmlns:a16="http://schemas.microsoft.com/office/drawing/2014/main" id="{1E9EA881-3031-4E7F-960F-B1A7E8C36E6F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35">
              <a:extLst>
                <a:ext uri="{FF2B5EF4-FFF2-40B4-BE49-F238E27FC236}">
                  <a16:creationId xmlns:a16="http://schemas.microsoft.com/office/drawing/2014/main" id="{ABA2C030-6C80-4EE3-90CE-C10CC8A255B1}"/>
                </a:ext>
              </a:extLst>
            </p:cNvPr>
            <p:cNvSpPr txBox="1"/>
            <p:nvPr/>
          </p:nvSpPr>
          <p:spPr>
            <a:xfrm>
              <a:off x="739851" y="411237"/>
              <a:ext cx="30101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Think Better Smart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" name="Rectangle 19">
            <a:extLst>
              <a:ext uri="{FF2B5EF4-FFF2-40B4-BE49-F238E27FC236}">
                <a16:creationId xmlns:a16="http://schemas.microsoft.com/office/drawing/2014/main" id="{EFC260D4-B686-41D2-9994-298319A4193E}"/>
              </a:ext>
            </a:extLst>
          </p:cNvPr>
          <p:cNvSpPr/>
          <p:nvPr/>
        </p:nvSpPr>
        <p:spPr>
          <a:xfrm>
            <a:off x="6492240" y="459693"/>
            <a:ext cx="2076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baseline="30000" dirty="0">
                <a:gradFill>
                  <a:gsLst>
                    <a:gs pos="100000">
                      <a:srgbClr val="91835C"/>
                    </a:gs>
                    <a:gs pos="9000">
                      <a:srgbClr val="EBD898"/>
                    </a:gs>
                  </a:gsLst>
                  <a:lin ang="5400000" scaled="1"/>
                </a:gradFill>
                <a:latin typeface="Raleway SemiBold" panose="020B0703030101060003" pitchFamily="34" charset="0"/>
                <a:cs typeface="Segoe UI" panose="020B0502040204020203" pitchFamily="34" charset="0"/>
              </a:rPr>
              <a:t>$</a:t>
            </a:r>
            <a:r>
              <a:rPr lang="en-US" sz="4400" dirty="0">
                <a:gradFill>
                  <a:gsLst>
                    <a:gs pos="100000">
                      <a:srgbClr val="91835C"/>
                    </a:gs>
                    <a:gs pos="9000">
                      <a:srgbClr val="EBD898"/>
                    </a:gs>
                  </a:gsLst>
                  <a:lin ang="5400000" scaled="1"/>
                </a:gradFill>
                <a:latin typeface="Raleway SemiBold" panose="020B0703030101060003" pitchFamily="34" charset="0"/>
                <a:cs typeface="Segoe UI" panose="020B0502040204020203" pitchFamily="34" charset="0"/>
              </a:rPr>
              <a:t>56k</a:t>
            </a: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F133C572-718D-4B11-99F8-E1966C851BB1}"/>
              </a:ext>
            </a:extLst>
          </p:cNvPr>
          <p:cNvGrpSpPr/>
          <p:nvPr/>
        </p:nvGrpSpPr>
        <p:grpSpPr>
          <a:xfrm>
            <a:off x="7298935" y="1741290"/>
            <a:ext cx="2241510" cy="830997"/>
            <a:chOff x="7298935" y="1741290"/>
            <a:chExt cx="2241510" cy="830997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642F724F-47F5-4465-A775-CA3A82EF93D4}"/>
                </a:ext>
              </a:extLst>
            </p:cNvPr>
            <p:cNvSpPr/>
            <p:nvPr/>
          </p:nvSpPr>
          <p:spPr>
            <a:xfrm>
              <a:off x="7463451" y="1741290"/>
              <a:ext cx="20769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400" dirty="0">
                  <a:gradFill>
                    <a:gsLst>
                      <a:gs pos="100000">
                        <a:srgbClr val="91835C"/>
                      </a:gs>
                      <a:gs pos="9000">
                        <a:srgbClr val="EBD898"/>
                      </a:gs>
                    </a:gsLst>
                    <a:lin ang="5400000" scaled="1"/>
                  </a:gradFill>
                  <a:latin typeface="Raleway SemiBold" panose="020B0703030101060003" pitchFamily="34" charset="0"/>
                  <a:cs typeface="Segoe UI" panose="020B0502040204020203" pitchFamily="34" charset="0"/>
                </a:rPr>
                <a:t>28%</a:t>
              </a:r>
            </a:p>
          </p:txBody>
        </p:sp>
        <p:sp>
          <p:nvSpPr>
            <p:cNvPr id="20" name="Isosceles Triangle 25">
              <a:extLst>
                <a:ext uri="{FF2B5EF4-FFF2-40B4-BE49-F238E27FC236}">
                  <a16:creationId xmlns:a16="http://schemas.microsoft.com/office/drawing/2014/main" id="{4FEE49BD-27E5-4C58-B29F-4F5B6ED9AA63}"/>
                </a:ext>
              </a:extLst>
            </p:cNvPr>
            <p:cNvSpPr/>
            <p:nvPr/>
          </p:nvSpPr>
          <p:spPr>
            <a:xfrm>
              <a:off x="7298935" y="2138295"/>
              <a:ext cx="106460" cy="245269"/>
            </a:xfrm>
            <a:prstGeom prst="triangle">
              <a:avLst/>
            </a:prstGeom>
            <a:solidFill>
              <a:srgbClr val="9183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AA7AD"/>
                </a:solidFill>
              </a:endParaRPr>
            </a:p>
          </p:txBody>
        </p:sp>
      </p:grpSp>
      <p:grpSp>
        <p:nvGrpSpPr>
          <p:cNvPr id="21" name="Group 1">
            <a:extLst>
              <a:ext uri="{FF2B5EF4-FFF2-40B4-BE49-F238E27FC236}">
                <a16:creationId xmlns:a16="http://schemas.microsoft.com/office/drawing/2014/main" id="{4875D7DF-C063-4C28-BD3A-9DD8EDF1FEA2}"/>
              </a:ext>
            </a:extLst>
          </p:cNvPr>
          <p:cNvGrpSpPr/>
          <p:nvPr/>
        </p:nvGrpSpPr>
        <p:grpSpPr>
          <a:xfrm>
            <a:off x="7875081" y="763954"/>
            <a:ext cx="3718684" cy="841594"/>
            <a:chOff x="7875081" y="763954"/>
            <a:chExt cx="3718684" cy="8415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2B9A11-3975-4D5E-A896-56A8696FBC81}"/>
                </a:ext>
              </a:extLst>
            </p:cNvPr>
            <p:cNvSpPr/>
            <p:nvPr/>
          </p:nvSpPr>
          <p:spPr>
            <a:xfrm>
              <a:off x="7875081" y="763954"/>
              <a:ext cx="299471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Your Text Goes Here</a:t>
              </a:r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17828024-6E7E-467D-9D86-DA8EAA099BDB}"/>
                </a:ext>
              </a:extLst>
            </p:cNvPr>
            <p:cNvSpPr/>
            <p:nvPr/>
          </p:nvSpPr>
          <p:spPr>
            <a:xfrm>
              <a:off x="7875081" y="1106950"/>
              <a:ext cx="3718684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B1F8E54C-F9E8-454E-B7E6-7449E87A9D2E}"/>
              </a:ext>
            </a:extLst>
          </p:cNvPr>
          <p:cNvGrpSpPr/>
          <p:nvPr/>
        </p:nvGrpSpPr>
        <p:grpSpPr>
          <a:xfrm>
            <a:off x="8781141" y="2032851"/>
            <a:ext cx="2994716" cy="861646"/>
            <a:chOff x="8781141" y="2032851"/>
            <a:chExt cx="2994716" cy="8616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403F9A-5C14-4B1E-AA2E-8B9194E8328A}"/>
                </a:ext>
              </a:extLst>
            </p:cNvPr>
            <p:cNvSpPr/>
            <p:nvPr/>
          </p:nvSpPr>
          <p:spPr>
            <a:xfrm>
              <a:off x="8781142" y="2032851"/>
              <a:ext cx="299471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Your Text Goes Here</a:t>
              </a:r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2130FF52-06B8-4347-A441-48DB1DCF08E9}"/>
                </a:ext>
              </a:extLst>
            </p:cNvPr>
            <p:cNvSpPr/>
            <p:nvPr/>
          </p:nvSpPr>
          <p:spPr>
            <a:xfrm>
              <a:off x="8781141" y="2395899"/>
              <a:ext cx="2812623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70E032C1-193C-4521-B7ED-FAAF4A72C6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296" y="256774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5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636AED9-75F7-48F7-8058-5FEF71E4AF09}"/>
              </a:ext>
            </a:extLst>
          </p:cNvPr>
          <p:cNvSpPr/>
          <p:nvPr/>
        </p:nvSpPr>
        <p:spPr>
          <a:xfrm>
            <a:off x="2046101" y="870857"/>
            <a:ext cx="4268026" cy="5116286"/>
          </a:xfrm>
          <a:prstGeom prst="rect">
            <a:avLst/>
          </a:prstGeom>
          <a:solidFill>
            <a:srgbClr val="91835C"/>
          </a:solidFill>
          <a:ln>
            <a:noFill/>
          </a:ln>
          <a:effectLst>
            <a:outerShdw blurRad="1270000" dist="1587500" sx="80000" sy="80000" algn="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A0FBD0D-19FF-47AC-970D-7ABBEBFDE200}"/>
              </a:ext>
            </a:extLst>
          </p:cNvPr>
          <p:cNvGrpSpPr/>
          <p:nvPr/>
        </p:nvGrpSpPr>
        <p:grpSpPr>
          <a:xfrm>
            <a:off x="6874029" y="3392518"/>
            <a:ext cx="4628563" cy="1973464"/>
            <a:chOff x="621557" y="2523717"/>
            <a:chExt cx="4628563" cy="1973464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7F58DE0D-E254-4D8B-BA2D-5448D644CF83}"/>
                </a:ext>
              </a:extLst>
            </p:cNvPr>
            <p:cNvSpPr/>
            <p:nvPr/>
          </p:nvSpPr>
          <p:spPr>
            <a:xfrm>
              <a:off x="621557" y="3075253"/>
              <a:ext cx="4471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7BC149A-612E-45B2-8A81-E3642BD40A85}"/>
                </a:ext>
              </a:extLst>
            </p:cNvPr>
            <p:cNvSpPr/>
            <p:nvPr/>
          </p:nvSpPr>
          <p:spPr>
            <a:xfrm>
              <a:off x="621558" y="2523717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082B63D-2F9D-47BA-8653-5E565FA9E685}"/>
              </a:ext>
            </a:extLst>
          </p:cNvPr>
          <p:cNvGrpSpPr/>
          <p:nvPr/>
        </p:nvGrpSpPr>
        <p:grpSpPr>
          <a:xfrm>
            <a:off x="6874030" y="1492019"/>
            <a:ext cx="4268027" cy="1544936"/>
            <a:chOff x="739851" y="136699"/>
            <a:chExt cx="4268027" cy="1544936"/>
          </a:xfrm>
        </p:grpSpPr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418EEC79-429B-4DA8-AE11-053417BAA1A2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2" name="Rectangle: Rounded Corners 10">
              <a:extLst>
                <a:ext uri="{FF2B5EF4-FFF2-40B4-BE49-F238E27FC236}">
                  <a16:creationId xmlns:a16="http://schemas.microsoft.com/office/drawing/2014/main" id="{EFD2CD3D-C962-4C3F-BC46-FDF521919598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rgbClr val="657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03746221-DA30-4580-BDB1-DDA319850540}"/>
                </a:ext>
              </a:extLst>
            </p:cNvPr>
            <p:cNvSpPr txBox="1"/>
            <p:nvPr/>
          </p:nvSpPr>
          <p:spPr>
            <a:xfrm>
              <a:off x="739852" y="411237"/>
              <a:ext cx="42680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Love Teamwork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0885560A-FF1D-4570-83F2-CF2F6BBC55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13" y="2091846"/>
            <a:ext cx="2743438" cy="27434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E6C0FA-3BD2-4B05-B5E7-A750A1998B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45979" y="-805123"/>
            <a:ext cx="8000298" cy="8000298"/>
          </a:xfrm>
          <a:prstGeom prst="rect">
            <a:avLst/>
          </a:prstGeom>
        </p:spPr>
      </p:pic>
      <p:grpSp>
        <p:nvGrpSpPr>
          <p:cNvPr id="14" name="Group 12">
            <a:extLst>
              <a:ext uri="{FF2B5EF4-FFF2-40B4-BE49-F238E27FC236}">
                <a16:creationId xmlns:a16="http://schemas.microsoft.com/office/drawing/2014/main" id="{3FD07364-C712-4FF2-A4E1-077297B047A4}"/>
              </a:ext>
            </a:extLst>
          </p:cNvPr>
          <p:cNvGrpSpPr/>
          <p:nvPr/>
        </p:nvGrpSpPr>
        <p:grpSpPr>
          <a:xfrm>
            <a:off x="5322737" y="646340"/>
            <a:ext cx="1083321" cy="1222036"/>
            <a:chOff x="5500498" y="885530"/>
            <a:chExt cx="1083321" cy="1222036"/>
          </a:xfrm>
        </p:grpSpPr>
        <p:sp>
          <p:nvSpPr>
            <p:cNvPr id="15" name="Diagonal Stripe 13">
              <a:extLst>
                <a:ext uri="{FF2B5EF4-FFF2-40B4-BE49-F238E27FC236}">
                  <a16:creationId xmlns:a16="http://schemas.microsoft.com/office/drawing/2014/main" id="{C312C2BB-70FD-4996-88F7-B523272BD17A}"/>
                </a:ext>
              </a:extLst>
            </p:cNvPr>
            <p:cNvSpPr/>
            <p:nvPr/>
          </p:nvSpPr>
          <p:spPr>
            <a:xfrm rot="5400000">
              <a:off x="5500498" y="1024245"/>
              <a:ext cx="1083321" cy="1083321"/>
            </a:xfrm>
            <a:prstGeom prst="diagStripe">
              <a:avLst/>
            </a:prstGeom>
            <a:gradFill>
              <a:gsLst>
                <a:gs pos="100000">
                  <a:srgbClr val="91835C"/>
                </a:gs>
                <a:gs pos="9000">
                  <a:srgbClr val="EBD898"/>
                </a:gs>
              </a:gsLst>
              <a:lin ang="5400000" scaled="1"/>
            </a:gradFill>
            <a:ln>
              <a:noFill/>
            </a:ln>
            <a:effectLst>
              <a:outerShdw blurRad="1270000" dist="330200" dir="8100000" sx="74000" sy="74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83BC0DCA-5376-4184-9B2C-65F3E2895C53}"/>
                </a:ext>
              </a:extLst>
            </p:cNvPr>
            <p:cNvSpPr/>
            <p:nvPr/>
          </p:nvSpPr>
          <p:spPr>
            <a:xfrm rot="2700000">
              <a:off x="5653544" y="1268447"/>
              <a:ext cx="1065017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Montserrat Light" panose="00000400000000000000" pitchFamily="50" charset="0"/>
                  <a:cs typeface="Segoe UI" panose="020B0502040204020203" pitchFamily="34" charset="0"/>
                </a:rPr>
                <a:t>Designer</a:t>
              </a: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78BE712E-E150-43C1-AD55-9F17FCE99382}"/>
              </a:ext>
            </a:extLst>
          </p:cNvPr>
          <p:cNvGrpSpPr/>
          <p:nvPr/>
        </p:nvGrpSpPr>
        <p:grpSpPr>
          <a:xfrm>
            <a:off x="3671201" y="1420955"/>
            <a:ext cx="2994715" cy="1640258"/>
            <a:chOff x="3681674" y="2022295"/>
            <a:chExt cx="2994715" cy="1640258"/>
          </a:xfrm>
        </p:grpSpPr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DF9D9874-EEBF-4759-ABDF-901F0B5DC2E6}"/>
                </a:ext>
              </a:extLst>
            </p:cNvPr>
            <p:cNvSpPr/>
            <p:nvPr/>
          </p:nvSpPr>
          <p:spPr>
            <a:xfrm>
              <a:off x="3681674" y="2022295"/>
              <a:ext cx="20769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400" baseline="30000" dirty="0">
                  <a:solidFill>
                    <a:schemeClr val="bg1"/>
                  </a:solidFill>
                  <a:latin typeface="Raleway SemiBold" panose="020B0703030101060003" pitchFamily="34" charset="0"/>
                  <a:cs typeface="Segoe UI" panose="020B0502040204020203" pitchFamily="34" charset="0"/>
                </a:rPr>
                <a:t>2018</a:t>
              </a:r>
              <a:endParaRPr lang="en-US" sz="4400" dirty="0">
                <a:solidFill>
                  <a:schemeClr val="bg1"/>
                </a:solidFill>
                <a:latin typeface="Raleway SemiBold" panose="020B07030301010600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936CE56-6688-4E52-9B79-52E590469AE3}"/>
                </a:ext>
              </a:extLst>
            </p:cNvPr>
            <p:cNvSpPr/>
            <p:nvPr/>
          </p:nvSpPr>
          <p:spPr>
            <a:xfrm>
              <a:off x="3681674" y="2629268"/>
              <a:ext cx="299471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Your Text Goes Here</a:t>
              </a: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1DE072D3-C340-4B02-9CD3-5731F5E58AB0}"/>
                </a:ext>
              </a:extLst>
            </p:cNvPr>
            <p:cNvSpPr/>
            <p:nvPr/>
          </p:nvSpPr>
          <p:spPr>
            <a:xfrm>
              <a:off x="3681674" y="2960822"/>
              <a:ext cx="225053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Rectangle: Rounded Corners 24">
            <a:extLst>
              <a:ext uri="{FF2B5EF4-FFF2-40B4-BE49-F238E27FC236}">
                <a16:creationId xmlns:a16="http://schemas.microsoft.com/office/drawing/2014/main" id="{B1B43466-65F7-47B4-A15F-B8B80BB1851E}"/>
              </a:ext>
            </a:extLst>
          </p:cNvPr>
          <p:cNvSpPr/>
          <p:nvPr/>
        </p:nvSpPr>
        <p:spPr>
          <a:xfrm>
            <a:off x="3752282" y="5044190"/>
            <a:ext cx="1891040" cy="3928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91835C"/>
              </a:gs>
              <a:gs pos="9000">
                <a:srgbClr val="EBD898"/>
              </a:gs>
            </a:gsLst>
            <a:lin ang="5400000" scaled="1"/>
          </a:gradFill>
          <a:ln>
            <a:noFill/>
          </a:ln>
          <a:effectLst>
            <a:outerShdw blurRad="1270000" dist="4318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GET STARTED NOW</a:t>
            </a:r>
            <a:endParaRPr lang="id-ID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2" name="Group 26">
            <a:extLst>
              <a:ext uri="{FF2B5EF4-FFF2-40B4-BE49-F238E27FC236}">
                <a16:creationId xmlns:a16="http://schemas.microsoft.com/office/drawing/2014/main" id="{E3B417EE-48FD-4ADA-A680-2AE2FBDDBB19}"/>
              </a:ext>
            </a:extLst>
          </p:cNvPr>
          <p:cNvGrpSpPr/>
          <p:nvPr/>
        </p:nvGrpSpPr>
        <p:grpSpPr>
          <a:xfrm>
            <a:off x="3671201" y="3195026"/>
            <a:ext cx="2994715" cy="1640258"/>
            <a:chOff x="3681674" y="2022295"/>
            <a:chExt cx="2994715" cy="1640258"/>
          </a:xfrm>
        </p:grpSpPr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96028588-8FC3-441C-8CD4-8F8B17460613}"/>
                </a:ext>
              </a:extLst>
            </p:cNvPr>
            <p:cNvSpPr/>
            <p:nvPr/>
          </p:nvSpPr>
          <p:spPr>
            <a:xfrm>
              <a:off x="3681674" y="2022295"/>
              <a:ext cx="20769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400" baseline="30000" dirty="0">
                  <a:solidFill>
                    <a:schemeClr val="bg1"/>
                  </a:solidFill>
                  <a:latin typeface="Raleway SemiBold" panose="020B0703030101060003" pitchFamily="34" charset="0"/>
                  <a:cs typeface="Segoe UI" panose="020B0502040204020203" pitchFamily="34" charset="0"/>
                </a:rPr>
                <a:t>2018</a:t>
              </a:r>
              <a:endParaRPr lang="en-US" sz="4400" dirty="0">
                <a:solidFill>
                  <a:schemeClr val="bg1"/>
                </a:solidFill>
                <a:latin typeface="Raleway SemiBold" panose="020B07030301010600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9FF8FB7B-7F00-4FF6-AB64-3738E81FA3BC}"/>
                </a:ext>
              </a:extLst>
            </p:cNvPr>
            <p:cNvSpPr/>
            <p:nvPr/>
          </p:nvSpPr>
          <p:spPr>
            <a:xfrm>
              <a:off x="3681674" y="2629268"/>
              <a:ext cx="299471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Your Text Goes Here</a:t>
              </a: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3380DEDB-36C1-42CF-B3D5-E6B44BBA8199}"/>
                </a:ext>
              </a:extLst>
            </p:cNvPr>
            <p:cNvSpPr/>
            <p:nvPr/>
          </p:nvSpPr>
          <p:spPr>
            <a:xfrm>
              <a:off x="3681674" y="2960822"/>
              <a:ext cx="225053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44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BDA257-DC4A-4FAE-8DF7-658828E5A7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857375" y="-952500"/>
            <a:ext cx="8210550" cy="8210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1DBBF8-6FAE-4198-A2F6-40B27A4A69E4}"/>
              </a:ext>
            </a:extLst>
          </p:cNvPr>
          <p:cNvSpPr/>
          <p:nvPr/>
        </p:nvSpPr>
        <p:spPr>
          <a:xfrm>
            <a:off x="0" y="5912"/>
            <a:ext cx="12192000" cy="6852088"/>
          </a:xfrm>
          <a:prstGeom prst="rect">
            <a:avLst/>
          </a:prstGeom>
          <a:solidFill>
            <a:srgbClr val="191919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9E1CEF-C7A2-44FD-9D6B-3B02EF91D159}"/>
              </a:ext>
            </a:extLst>
          </p:cNvPr>
          <p:cNvGrpSpPr/>
          <p:nvPr/>
        </p:nvGrpSpPr>
        <p:grpSpPr>
          <a:xfrm>
            <a:off x="2571749" y="1210052"/>
            <a:ext cx="7048501" cy="4212152"/>
            <a:chOff x="2571749" y="1210052"/>
            <a:chExt cx="7048501" cy="42121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532C9E-8C2E-4604-91F5-5A68BECD6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2234" y="1592574"/>
              <a:ext cx="2061866" cy="206186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AB42589-DC85-4883-867E-2D7D8F4F3E43}"/>
                </a:ext>
              </a:extLst>
            </p:cNvPr>
            <p:cNvSpPr txBox="1"/>
            <p:nvPr/>
          </p:nvSpPr>
          <p:spPr>
            <a:xfrm>
              <a:off x="2583694" y="1210052"/>
              <a:ext cx="703655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P RT</a:t>
              </a:r>
              <a:endParaRPr lang="zh-CN" altLang="en-US" sz="13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DD0B5D-B1A8-4887-9136-89D5CC3E1DFC}"/>
                </a:ext>
              </a:extLst>
            </p:cNvPr>
            <p:cNvSpPr txBox="1"/>
            <p:nvPr/>
          </p:nvSpPr>
          <p:spPr>
            <a:xfrm>
              <a:off x="2571749" y="3176256"/>
              <a:ext cx="460389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TW </a:t>
              </a:r>
              <a:endParaRPr lang="zh-CN" altLang="en-US" sz="13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48C6EF-2AE9-43D6-9CFF-2F94ECCDE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157" y="3838161"/>
              <a:ext cx="1584043" cy="1584043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89A0A85-4DBD-4745-A295-AEA2614E480F}"/>
              </a:ext>
            </a:extLst>
          </p:cNvPr>
          <p:cNvSpPr txBox="1"/>
          <p:nvPr/>
        </p:nvSpPr>
        <p:spPr>
          <a:xfrm>
            <a:off x="335736" y="6018599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HIGH-RES 3D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GOLDEN SHAPE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04B646D-8907-43E4-B00F-A99420D84BC3}"/>
              </a:ext>
            </a:extLst>
          </p:cNvPr>
          <p:cNvGrpSpPr/>
          <p:nvPr/>
        </p:nvGrpSpPr>
        <p:grpSpPr>
          <a:xfrm>
            <a:off x="9955038" y="195434"/>
            <a:ext cx="2132187" cy="577336"/>
            <a:chOff x="601953" y="614534"/>
            <a:chExt cx="2132187" cy="57733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60936B7-B727-4F90-A358-7FB5E2D3D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030" y="654004"/>
              <a:ext cx="537866" cy="53786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FC5D6C-AB98-4F5A-8535-D425D0EC7439}"/>
                </a:ext>
              </a:extLst>
            </p:cNvPr>
            <p:cNvSpPr txBox="1"/>
            <p:nvPr/>
          </p:nvSpPr>
          <p:spPr>
            <a:xfrm>
              <a:off x="601953" y="614534"/>
              <a:ext cx="21321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enq" panose="02000603000000020004" pitchFamily="50" charset="0"/>
                  <a:cs typeface="Aharoni" panose="02010803020104030203" pitchFamily="2" charset="-79"/>
                </a:rPr>
                <a:t>G     LDART</a:t>
              </a:r>
              <a:endParaRPr lang="zh-CN" altLang="en-US" sz="2800" dirty="0">
                <a:solidFill>
                  <a:schemeClr val="bg1"/>
                </a:solidFill>
                <a:latin typeface="Arenq" panose="02000603000000020004" pitchFamily="50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7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2109</Words>
  <Application>Microsoft Office PowerPoint</Application>
  <PresentationFormat>宽屏</PresentationFormat>
  <Paragraphs>230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Arenq</vt:lpstr>
      <vt:lpstr>Gill Sans</vt:lpstr>
      <vt:lpstr>等线</vt:lpstr>
      <vt:lpstr>等线 Light</vt:lpstr>
      <vt:lpstr>方正清刻本悦宋简体</vt:lpstr>
      <vt:lpstr>微软雅黑</vt:lpstr>
      <vt:lpstr>Arial</vt:lpstr>
      <vt:lpstr>Montserrat Light</vt:lpstr>
      <vt:lpstr>Raleway</vt:lpstr>
      <vt:lpstr>Raleway Light</vt:lpstr>
      <vt:lpstr>Raleway SemiBold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2视频</dc:title>
  <dc:creator>陈 西</dc:creator>
  <cp:lastModifiedBy>帅 星月</cp:lastModifiedBy>
  <cp:revision>44</cp:revision>
  <dcterms:created xsi:type="dcterms:W3CDTF">2019-03-23T09:42:50Z</dcterms:created>
  <dcterms:modified xsi:type="dcterms:W3CDTF">2024-04-07T10:48:54Z</dcterms:modified>
</cp:coreProperties>
</file>